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8" r:id="rId4"/>
    <p:sldId id="286" r:id="rId5"/>
    <p:sldId id="287" r:id="rId6"/>
    <p:sldId id="288" r:id="rId7"/>
    <p:sldId id="289" r:id="rId8"/>
    <p:sldId id="296" r:id="rId9"/>
    <p:sldId id="297" r:id="rId10"/>
    <p:sldId id="298" r:id="rId11"/>
    <p:sldId id="299" r:id="rId12"/>
    <p:sldId id="292" r:id="rId13"/>
    <p:sldId id="294" r:id="rId14"/>
    <p:sldId id="284" r:id="rId15"/>
    <p:sldId id="259" r:id="rId16"/>
    <p:sldId id="260" r:id="rId17"/>
    <p:sldId id="261" r:id="rId18"/>
    <p:sldId id="262" r:id="rId19"/>
    <p:sldId id="263" r:id="rId20"/>
    <p:sldId id="274" r:id="rId21"/>
    <p:sldId id="275" r:id="rId22"/>
    <p:sldId id="265" r:id="rId23"/>
    <p:sldId id="264" r:id="rId24"/>
    <p:sldId id="266" r:id="rId25"/>
    <p:sldId id="267" r:id="rId26"/>
    <p:sldId id="277" r:id="rId27"/>
    <p:sldId id="278" r:id="rId28"/>
    <p:sldId id="279" r:id="rId29"/>
    <p:sldId id="280" r:id="rId30"/>
    <p:sldId id="281" r:id="rId31"/>
    <p:sldId id="282" r:id="rId32"/>
    <p:sldId id="285" r:id="rId33"/>
    <p:sldId id="283" r:id="rId3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48A770-0087-4EEE-906E-414EEEE7C248}" v="30" dt="2021-02-19T20:36:43.212"/>
    <p1510:client id="{D85493B9-9270-4E9E-8996-608118BCA182}" v="42" dt="2021-02-19T18:53:56.65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jith Thadichi" userId="07ba884f069a40bc" providerId="LiveId" clId="{D85493B9-9270-4E9E-8996-608118BCA182}"/>
    <pc:docChg chg="undo custSel addSld delSld modSld sldOrd">
      <pc:chgData name="Biljith Thadichi" userId="07ba884f069a40bc" providerId="LiveId" clId="{D85493B9-9270-4E9E-8996-608118BCA182}" dt="2021-02-19T19:03:49.736" v="938" actId="47"/>
      <pc:docMkLst>
        <pc:docMk/>
      </pc:docMkLst>
      <pc:sldChg chg="modSp mod">
        <pc:chgData name="Biljith Thadichi" userId="07ba884f069a40bc" providerId="LiveId" clId="{D85493B9-9270-4E9E-8996-608118BCA182}" dt="2021-02-19T22:42:51.402" v="9" actId="20577"/>
        <pc:sldMkLst>
          <pc:docMk/>
          <pc:sldMk cId="0" sldId="256"/>
        </pc:sldMkLst>
        <pc:spChg chg="mod">
          <ac:chgData name="Biljith Thadichi" userId="07ba884f069a40bc" providerId="LiveId" clId="{D85493B9-9270-4E9E-8996-608118BCA182}" dt="2021-02-19T22:42:51.402" v="9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Biljith Thadichi" userId="07ba884f069a40bc" providerId="LiveId" clId="{D85493B9-9270-4E9E-8996-608118BCA182}" dt="2021-02-19T22:45:33.905" v="10" actId="2696"/>
        <pc:sldMkLst>
          <pc:docMk/>
          <pc:sldMk cId="0" sldId="257"/>
        </pc:sldMkLst>
      </pc:sldChg>
      <pc:sldChg chg="addSp modSp mod">
        <pc:chgData name="Biljith Thadichi" userId="07ba884f069a40bc" providerId="LiveId" clId="{D85493B9-9270-4E9E-8996-608118BCA182}" dt="2021-02-19T22:47:02.826" v="48" actId="113"/>
        <pc:sldMkLst>
          <pc:docMk/>
          <pc:sldMk cId="0" sldId="258"/>
        </pc:sldMkLst>
        <pc:spChg chg="mod">
          <ac:chgData name="Biljith Thadichi" userId="07ba884f069a40bc" providerId="LiveId" clId="{D85493B9-9270-4E9E-8996-608118BCA182}" dt="2021-02-19T22:46:16.467" v="14" actId="21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Biljith Thadichi" userId="07ba884f069a40bc" providerId="LiveId" clId="{D85493B9-9270-4E9E-8996-608118BCA182}" dt="2021-02-19T22:47:02.826" v="48" actId="113"/>
          <ac:spMkLst>
            <pc:docMk/>
            <pc:sldMk cId="0" sldId="258"/>
            <ac:spMk id="5" creationId="{872C2EF6-E9CF-4645-8A4D-1E3E83139CF0}"/>
          </ac:spMkLst>
        </pc:spChg>
      </pc:sldChg>
      <pc:sldChg chg="mod modShow">
        <pc:chgData name="Biljith Thadichi" userId="07ba884f069a40bc" providerId="LiveId" clId="{D85493B9-9270-4E9E-8996-608118BCA182}" dt="2021-02-19T18:18:11.315" v="809" actId="729"/>
        <pc:sldMkLst>
          <pc:docMk/>
          <pc:sldMk cId="0" sldId="262"/>
        </pc:sldMkLst>
      </pc:sldChg>
      <pc:sldChg chg="mod modShow">
        <pc:chgData name="Biljith Thadichi" userId="07ba884f069a40bc" providerId="LiveId" clId="{D85493B9-9270-4E9E-8996-608118BCA182}" dt="2021-02-19T18:18:14.483" v="810" actId="729"/>
        <pc:sldMkLst>
          <pc:docMk/>
          <pc:sldMk cId="0" sldId="263"/>
        </pc:sldMkLst>
      </pc:sldChg>
      <pc:sldChg chg="mod ord modShow">
        <pc:chgData name="Biljith Thadichi" userId="07ba884f069a40bc" providerId="LiveId" clId="{D85493B9-9270-4E9E-8996-608118BCA182}" dt="2021-02-19T18:19:00.860" v="815" actId="729"/>
        <pc:sldMkLst>
          <pc:docMk/>
          <pc:sldMk cId="0" sldId="264"/>
        </pc:sldMkLst>
      </pc:sldChg>
      <pc:sldChg chg="mod modShow">
        <pc:chgData name="Biljith Thadichi" userId="07ba884f069a40bc" providerId="LiveId" clId="{D85493B9-9270-4E9E-8996-608118BCA182}" dt="2021-02-19T18:18:34.769" v="811" actId="729"/>
        <pc:sldMkLst>
          <pc:docMk/>
          <pc:sldMk cId="4059890433" sldId="274"/>
        </pc:sldMkLst>
      </pc:sldChg>
      <pc:sldChg chg="mod modShow">
        <pc:chgData name="Biljith Thadichi" userId="07ba884f069a40bc" providerId="LiveId" clId="{D85493B9-9270-4E9E-8996-608118BCA182}" dt="2021-02-19T18:18:40.108" v="812" actId="729"/>
        <pc:sldMkLst>
          <pc:docMk/>
          <pc:sldMk cId="3883928975" sldId="275"/>
        </pc:sldMkLst>
      </pc:sldChg>
      <pc:sldChg chg="addSp modSp mod">
        <pc:chgData name="Biljith Thadichi" userId="07ba884f069a40bc" providerId="LiveId" clId="{D85493B9-9270-4E9E-8996-608118BCA182}" dt="2021-02-19T18:53:56.658" v="935" actId="1076"/>
        <pc:sldMkLst>
          <pc:docMk/>
          <pc:sldMk cId="356304191" sldId="283"/>
        </pc:sldMkLst>
        <pc:spChg chg="mod">
          <ac:chgData name="Biljith Thadichi" userId="07ba884f069a40bc" providerId="LiveId" clId="{D85493B9-9270-4E9E-8996-608118BCA182}" dt="2021-02-19T18:50:16.360" v="930" actId="20577"/>
          <ac:spMkLst>
            <pc:docMk/>
            <pc:sldMk cId="356304191" sldId="283"/>
            <ac:spMk id="3" creationId="{00000000-0000-0000-0000-000000000000}"/>
          </ac:spMkLst>
        </pc:spChg>
        <pc:picChg chg="add mod">
          <ac:chgData name="Biljith Thadichi" userId="07ba884f069a40bc" providerId="LiveId" clId="{D85493B9-9270-4E9E-8996-608118BCA182}" dt="2021-02-19T18:53:56.658" v="935" actId="1076"/>
          <ac:picMkLst>
            <pc:docMk/>
            <pc:sldMk cId="356304191" sldId="283"/>
            <ac:picMk id="6146" creationId="{7493AEE5-2A1C-4C8F-B3D3-4245A23BAA83}"/>
          </ac:picMkLst>
        </pc:picChg>
      </pc:sldChg>
      <pc:sldChg chg="addSp modSp add mod">
        <pc:chgData name="Biljith Thadichi" userId="07ba884f069a40bc" providerId="LiveId" clId="{D85493B9-9270-4E9E-8996-608118BCA182}" dt="2021-02-19T22:47:27.497" v="57" actId="113"/>
        <pc:sldMkLst>
          <pc:docMk/>
          <pc:sldMk cId="2990838410" sldId="284"/>
        </pc:sldMkLst>
        <pc:spChg chg="mod">
          <ac:chgData name="Biljith Thadichi" userId="07ba884f069a40bc" providerId="LiveId" clId="{D85493B9-9270-4E9E-8996-608118BCA182}" dt="2021-02-19T22:47:27.497" v="57" actId="113"/>
          <ac:spMkLst>
            <pc:docMk/>
            <pc:sldMk cId="2990838410" sldId="284"/>
            <ac:spMk id="5" creationId="{872C2EF6-E9CF-4645-8A4D-1E3E83139CF0}"/>
          </ac:spMkLst>
        </pc:spChg>
        <pc:spChg chg="add mod">
          <ac:chgData name="Biljith Thadichi" userId="07ba884f069a40bc" providerId="LiveId" clId="{D85493B9-9270-4E9E-8996-608118BCA182}" dt="2021-02-19T22:47:18.515" v="52" actId="571"/>
          <ac:spMkLst>
            <pc:docMk/>
            <pc:sldMk cId="2990838410" sldId="284"/>
            <ac:spMk id="6" creationId="{B0BA75D9-8BBF-4AF3-BEFD-12A1C1413649}"/>
          </ac:spMkLst>
        </pc:spChg>
      </pc:sldChg>
      <pc:sldChg chg="modSp add mod ord">
        <pc:chgData name="Biljith Thadichi" userId="07ba884f069a40bc" providerId="LiveId" clId="{D85493B9-9270-4E9E-8996-608118BCA182}" dt="2021-02-19T22:47:44.121" v="62" actId="113"/>
        <pc:sldMkLst>
          <pc:docMk/>
          <pc:sldMk cId="2325281788" sldId="285"/>
        </pc:sldMkLst>
        <pc:spChg chg="mod">
          <ac:chgData name="Biljith Thadichi" userId="07ba884f069a40bc" providerId="LiveId" clId="{D85493B9-9270-4E9E-8996-608118BCA182}" dt="2021-02-19T22:47:44.121" v="62" actId="113"/>
          <ac:spMkLst>
            <pc:docMk/>
            <pc:sldMk cId="2325281788" sldId="285"/>
            <ac:spMk id="5" creationId="{872C2EF6-E9CF-4645-8A4D-1E3E83139CF0}"/>
          </ac:spMkLst>
        </pc:spChg>
      </pc:sldChg>
      <pc:sldChg chg="addSp modSp new mod">
        <pc:chgData name="Biljith Thadichi" userId="07ba884f069a40bc" providerId="LiveId" clId="{D85493B9-9270-4E9E-8996-608118BCA182}" dt="2021-02-19T22:51:30.607" v="214" actId="113"/>
        <pc:sldMkLst>
          <pc:docMk/>
          <pc:sldMk cId="2113917778" sldId="286"/>
        </pc:sldMkLst>
        <pc:spChg chg="add mod">
          <ac:chgData name="Biljith Thadichi" userId="07ba884f069a40bc" providerId="LiveId" clId="{D85493B9-9270-4E9E-8996-608118BCA182}" dt="2021-02-19T22:49:26.647" v="141" actId="255"/>
          <ac:spMkLst>
            <pc:docMk/>
            <pc:sldMk cId="2113917778" sldId="286"/>
            <ac:spMk id="4" creationId="{3DBE6CA6-8CE9-415C-A45E-EBB151A7E9C3}"/>
          </ac:spMkLst>
        </pc:spChg>
        <pc:spChg chg="add mod">
          <ac:chgData name="Biljith Thadichi" userId="07ba884f069a40bc" providerId="LiveId" clId="{D85493B9-9270-4E9E-8996-608118BCA182}" dt="2021-02-19T22:51:30.607" v="214" actId="113"/>
          <ac:spMkLst>
            <pc:docMk/>
            <pc:sldMk cId="2113917778" sldId="286"/>
            <ac:spMk id="5" creationId="{F5EA1769-E124-4B93-A64E-346595C9233A}"/>
          </ac:spMkLst>
        </pc:spChg>
        <pc:spChg chg="add mod">
          <ac:chgData name="Biljith Thadichi" userId="07ba884f069a40bc" providerId="LiveId" clId="{D85493B9-9270-4E9E-8996-608118BCA182}" dt="2021-02-19T22:50:58.644" v="206" actId="1076"/>
          <ac:spMkLst>
            <pc:docMk/>
            <pc:sldMk cId="2113917778" sldId="286"/>
            <ac:spMk id="6" creationId="{89809F66-14AD-4090-9B8D-129C3F0F7BCC}"/>
          </ac:spMkLst>
        </pc:spChg>
        <pc:picChg chg="add mod">
          <ac:chgData name="Biljith Thadichi" userId="07ba884f069a40bc" providerId="LiveId" clId="{D85493B9-9270-4E9E-8996-608118BCA182}" dt="2021-02-19T22:49:44.459" v="142" actId="1076"/>
          <ac:picMkLst>
            <pc:docMk/>
            <pc:sldMk cId="2113917778" sldId="286"/>
            <ac:picMk id="3" creationId="{D9DD9D28-FBE8-4DC0-BFF9-8A8008FADAF5}"/>
          </ac:picMkLst>
        </pc:picChg>
      </pc:sldChg>
      <pc:sldChg chg="addSp modSp add mod">
        <pc:chgData name="Biljith Thadichi" userId="07ba884f069a40bc" providerId="LiveId" clId="{D85493B9-9270-4E9E-8996-608118BCA182}" dt="2021-02-19T22:55:56.709" v="354" actId="14100"/>
        <pc:sldMkLst>
          <pc:docMk/>
          <pc:sldMk cId="3021258649" sldId="287"/>
        </pc:sldMkLst>
        <pc:spChg chg="add mod">
          <ac:chgData name="Biljith Thadichi" userId="07ba884f069a40bc" providerId="LiveId" clId="{D85493B9-9270-4E9E-8996-608118BCA182}" dt="2021-02-19T22:54:35.147" v="349" actId="1076"/>
          <ac:spMkLst>
            <pc:docMk/>
            <pc:sldMk cId="3021258649" sldId="287"/>
            <ac:spMk id="7" creationId="{728F151F-3A5D-4AE1-84AB-208D32568F53}"/>
          </ac:spMkLst>
        </pc:spChg>
        <pc:spChg chg="add mod">
          <ac:chgData name="Biljith Thadichi" userId="07ba884f069a40bc" providerId="LiveId" clId="{D85493B9-9270-4E9E-8996-608118BCA182}" dt="2021-02-19T22:54:44.059" v="351" actId="14100"/>
          <ac:spMkLst>
            <pc:docMk/>
            <pc:sldMk cId="3021258649" sldId="287"/>
            <ac:spMk id="8" creationId="{A2F1C587-E95A-4B28-AFFC-CED47A7386D9}"/>
          </ac:spMkLst>
        </pc:spChg>
        <pc:picChg chg="add mod">
          <ac:chgData name="Biljith Thadichi" userId="07ba884f069a40bc" providerId="LiveId" clId="{D85493B9-9270-4E9E-8996-608118BCA182}" dt="2021-02-19T22:55:56.709" v="354" actId="14100"/>
          <ac:picMkLst>
            <pc:docMk/>
            <pc:sldMk cId="3021258649" sldId="287"/>
            <ac:picMk id="1026" creationId="{707BB2E6-092A-4017-AA5D-8452A63A0010}"/>
          </ac:picMkLst>
        </pc:picChg>
      </pc:sldChg>
      <pc:sldChg chg="addSp delSp modSp add mod">
        <pc:chgData name="Biljith Thadichi" userId="07ba884f069a40bc" providerId="LiveId" clId="{D85493B9-9270-4E9E-8996-608118BCA182}" dt="2021-02-19T22:56:49.986" v="364" actId="1076"/>
        <pc:sldMkLst>
          <pc:docMk/>
          <pc:sldMk cId="1031517126" sldId="288"/>
        </pc:sldMkLst>
        <pc:spChg chg="mod">
          <ac:chgData name="Biljith Thadichi" userId="07ba884f069a40bc" providerId="LiveId" clId="{D85493B9-9270-4E9E-8996-608118BCA182}" dt="2021-02-19T22:56:09.136" v="361" actId="207"/>
          <ac:spMkLst>
            <pc:docMk/>
            <pc:sldMk cId="1031517126" sldId="288"/>
            <ac:spMk id="4" creationId="{3DBE6CA6-8CE9-415C-A45E-EBB151A7E9C3}"/>
          </ac:spMkLst>
        </pc:spChg>
        <pc:spChg chg="mod">
          <ac:chgData name="Biljith Thadichi" userId="07ba884f069a40bc" providerId="LiveId" clId="{D85493B9-9270-4E9E-8996-608118BCA182}" dt="2021-02-19T22:53:02.552" v="225" actId="6549"/>
          <ac:spMkLst>
            <pc:docMk/>
            <pc:sldMk cId="1031517126" sldId="288"/>
            <ac:spMk id="5" creationId="{F5EA1769-E124-4B93-A64E-346595C9233A}"/>
          </ac:spMkLst>
        </pc:spChg>
        <pc:spChg chg="mod">
          <ac:chgData name="Biljith Thadichi" userId="07ba884f069a40bc" providerId="LiveId" clId="{D85493B9-9270-4E9E-8996-608118BCA182}" dt="2021-02-19T22:56:49.986" v="364" actId="1076"/>
          <ac:spMkLst>
            <pc:docMk/>
            <pc:sldMk cId="1031517126" sldId="288"/>
            <ac:spMk id="6" creationId="{89809F66-14AD-4090-9B8D-129C3F0F7BCC}"/>
          </ac:spMkLst>
        </pc:spChg>
        <pc:picChg chg="del">
          <ac:chgData name="Biljith Thadichi" userId="07ba884f069a40bc" providerId="LiveId" clId="{D85493B9-9270-4E9E-8996-608118BCA182}" dt="2021-02-19T22:52:55.232" v="217" actId="478"/>
          <ac:picMkLst>
            <pc:docMk/>
            <pc:sldMk cId="1031517126" sldId="288"/>
            <ac:picMk id="3" creationId="{D9DD9D28-FBE8-4DC0-BFF9-8A8008FADAF5}"/>
          </ac:picMkLst>
        </pc:picChg>
        <pc:picChg chg="add mod">
          <ac:chgData name="Biljith Thadichi" userId="07ba884f069a40bc" providerId="LiveId" clId="{D85493B9-9270-4E9E-8996-608118BCA182}" dt="2021-02-19T22:52:57.322" v="219" actId="1076"/>
          <ac:picMkLst>
            <pc:docMk/>
            <pc:sldMk cId="1031517126" sldId="288"/>
            <ac:picMk id="7" creationId="{B54F2E9F-EC8A-4BE1-A64E-EFBC733C38BA}"/>
          </ac:picMkLst>
        </pc:picChg>
      </pc:sldChg>
      <pc:sldChg chg="addSp modSp add mod">
        <pc:chgData name="Biljith Thadichi" userId="07ba884f069a40bc" providerId="LiveId" clId="{D85493B9-9270-4E9E-8996-608118BCA182}" dt="2021-02-19T23:28:14.873" v="807" actId="208"/>
        <pc:sldMkLst>
          <pc:docMk/>
          <pc:sldMk cId="286377865" sldId="289"/>
        </pc:sldMkLst>
        <pc:spChg chg="add mod">
          <ac:chgData name="Biljith Thadichi" userId="07ba884f069a40bc" providerId="LiveId" clId="{D85493B9-9270-4E9E-8996-608118BCA182}" dt="2021-02-19T23:17:40.111" v="682" actId="20577"/>
          <ac:spMkLst>
            <pc:docMk/>
            <pc:sldMk cId="286377865" sldId="289"/>
            <ac:spMk id="8" creationId="{EA1073C4-9AE8-44D0-9B86-7A87C6B2DBD8}"/>
          </ac:spMkLst>
        </pc:spChg>
        <pc:spChg chg="add mod">
          <ac:chgData name="Biljith Thadichi" userId="07ba884f069a40bc" providerId="LiveId" clId="{D85493B9-9270-4E9E-8996-608118BCA182}" dt="2021-02-19T22:57:26.778" v="367" actId="1076"/>
          <ac:spMkLst>
            <pc:docMk/>
            <pc:sldMk cId="286377865" sldId="289"/>
            <ac:spMk id="9" creationId="{AC2D5597-9FC9-45D6-A83A-AB2BD493497A}"/>
          </ac:spMkLst>
        </pc:spChg>
        <pc:spChg chg="add mod">
          <ac:chgData name="Biljith Thadichi" userId="07ba884f069a40bc" providerId="LiveId" clId="{D85493B9-9270-4E9E-8996-608118BCA182}" dt="2021-02-19T23:27:45.976" v="805" actId="20577"/>
          <ac:spMkLst>
            <pc:docMk/>
            <pc:sldMk cId="286377865" sldId="289"/>
            <ac:spMk id="10" creationId="{FBF099BD-E871-4597-9FC9-7F8D162BC08F}"/>
          </ac:spMkLst>
        </pc:spChg>
        <pc:spChg chg="add mod">
          <ac:chgData name="Biljith Thadichi" userId="07ba884f069a40bc" providerId="LiveId" clId="{D85493B9-9270-4E9E-8996-608118BCA182}" dt="2021-02-19T23:28:14.873" v="807" actId="208"/>
          <ac:spMkLst>
            <pc:docMk/>
            <pc:sldMk cId="286377865" sldId="289"/>
            <ac:spMk id="11" creationId="{14B4D7E3-92C5-4F72-905D-79082207C536}"/>
          </ac:spMkLst>
        </pc:spChg>
        <pc:picChg chg="add mod">
          <ac:chgData name="Biljith Thadichi" userId="07ba884f069a40bc" providerId="LiveId" clId="{D85493B9-9270-4E9E-8996-608118BCA182}" dt="2021-02-19T23:04:39.607" v="384" actId="14100"/>
          <ac:picMkLst>
            <pc:docMk/>
            <pc:sldMk cId="286377865" sldId="289"/>
            <ac:picMk id="2050" creationId="{4E1687F3-630E-46F9-835A-6EB35CE15FD6}"/>
          </ac:picMkLst>
        </pc:picChg>
      </pc:sldChg>
      <pc:sldChg chg="new del">
        <pc:chgData name="Biljith Thadichi" userId="07ba884f069a40bc" providerId="LiveId" clId="{D85493B9-9270-4E9E-8996-608118BCA182}" dt="2021-02-19T19:03:44.861" v="936" actId="47"/>
        <pc:sldMkLst>
          <pc:docMk/>
          <pc:sldMk cId="1100308412" sldId="290"/>
        </pc:sldMkLst>
      </pc:sldChg>
      <pc:sldChg chg="new del">
        <pc:chgData name="Biljith Thadichi" userId="07ba884f069a40bc" providerId="LiveId" clId="{D85493B9-9270-4E9E-8996-608118BCA182}" dt="2021-02-19T19:03:46.738" v="937" actId="47"/>
        <pc:sldMkLst>
          <pc:docMk/>
          <pc:sldMk cId="841019233" sldId="291"/>
        </pc:sldMkLst>
      </pc:sldChg>
      <pc:sldChg chg="addSp delSp modSp add mod">
        <pc:chgData name="Biljith Thadichi" userId="07ba884f069a40bc" providerId="LiveId" clId="{D85493B9-9270-4E9E-8996-608118BCA182}" dt="2021-02-19T23:07:22.105" v="400" actId="1076"/>
        <pc:sldMkLst>
          <pc:docMk/>
          <pc:sldMk cId="588188097" sldId="292"/>
        </pc:sldMkLst>
        <pc:spChg chg="mod">
          <ac:chgData name="Biljith Thadichi" userId="07ba884f069a40bc" providerId="LiveId" clId="{D85493B9-9270-4E9E-8996-608118BCA182}" dt="2021-02-19T23:06:25.819" v="393" actId="207"/>
          <ac:spMkLst>
            <pc:docMk/>
            <pc:sldMk cId="588188097" sldId="292"/>
            <ac:spMk id="4" creationId="{3DBE6CA6-8CE9-415C-A45E-EBB151A7E9C3}"/>
          </ac:spMkLst>
        </pc:spChg>
        <pc:spChg chg="mod">
          <ac:chgData name="Biljith Thadichi" userId="07ba884f069a40bc" providerId="LiveId" clId="{D85493B9-9270-4E9E-8996-608118BCA182}" dt="2021-02-19T23:06:32.567" v="395" actId="208"/>
          <ac:spMkLst>
            <pc:docMk/>
            <pc:sldMk cId="588188097" sldId="292"/>
            <ac:spMk id="6" creationId="{89809F66-14AD-4090-9B8D-129C3F0F7BCC}"/>
          </ac:spMkLst>
        </pc:spChg>
        <pc:spChg chg="del">
          <ac:chgData name="Biljith Thadichi" userId="07ba884f069a40bc" providerId="LiveId" clId="{D85493B9-9270-4E9E-8996-608118BCA182}" dt="2021-02-19T23:07:15.358" v="399" actId="478"/>
          <ac:spMkLst>
            <pc:docMk/>
            <pc:sldMk cId="588188097" sldId="292"/>
            <ac:spMk id="8" creationId="{EA1073C4-9AE8-44D0-9B86-7A87C6B2DBD8}"/>
          </ac:spMkLst>
        </pc:spChg>
        <pc:spChg chg="del">
          <ac:chgData name="Biljith Thadichi" userId="07ba884f069a40bc" providerId="LiveId" clId="{D85493B9-9270-4E9E-8996-608118BCA182}" dt="2021-02-19T23:07:15.358" v="399" actId="478"/>
          <ac:spMkLst>
            <pc:docMk/>
            <pc:sldMk cId="588188097" sldId="292"/>
            <ac:spMk id="9" creationId="{AC2D5597-9FC9-45D6-A83A-AB2BD493497A}"/>
          </ac:spMkLst>
        </pc:spChg>
        <pc:picChg chg="add mod">
          <ac:chgData name="Biljith Thadichi" userId="07ba884f069a40bc" providerId="LiveId" clId="{D85493B9-9270-4E9E-8996-608118BCA182}" dt="2021-02-19T23:07:22.105" v="400" actId="1076"/>
          <ac:picMkLst>
            <pc:docMk/>
            <pc:sldMk cId="588188097" sldId="292"/>
            <ac:picMk id="3" creationId="{5AE02ECA-156F-4402-A1D8-6EE4F7BED5C8}"/>
          </ac:picMkLst>
        </pc:picChg>
        <pc:picChg chg="del">
          <ac:chgData name="Biljith Thadichi" userId="07ba884f069a40bc" providerId="LiveId" clId="{D85493B9-9270-4E9E-8996-608118BCA182}" dt="2021-02-19T23:06:36.304" v="396" actId="478"/>
          <ac:picMkLst>
            <pc:docMk/>
            <pc:sldMk cId="588188097" sldId="292"/>
            <ac:picMk id="7" creationId="{B54F2E9F-EC8A-4BE1-A64E-EFBC733C38BA}"/>
          </ac:picMkLst>
        </pc:picChg>
        <pc:picChg chg="del">
          <ac:chgData name="Biljith Thadichi" userId="07ba884f069a40bc" providerId="LiveId" clId="{D85493B9-9270-4E9E-8996-608118BCA182}" dt="2021-02-19T23:06:16.446" v="388" actId="478"/>
          <ac:picMkLst>
            <pc:docMk/>
            <pc:sldMk cId="588188097" sldId="292"/>
            <ac:picMk id="2050" creationId="{4E1687F3-630E-46F9-835A-6EB35CE15FD6}"/>
          </ac:picMkLst>
        </pc:picChg>
      </pc:sldChg>
      <pc:sldChg chg="add del">
        <pc:chgData name="Biljith Thadichi" userId="07ba884f069a40bc" providerId="LiveId" clId="{D85493B9-9270-4E9E-8996-608118BCA182}" dt="2021-02-19T19:03:49.736" v="938" actId="47"/>
        <pc:sldMkLst>
          <pc:docMk/>
          <pc:sldMk cId="4280198872" sldId="293"/>
        </pc:sldMkLst>
      </pc:sldChg>
      <pc:sldChg chg="addSp modSp add mod ord">
        <pc:chgData name="Biljith Thadichi" userId="07ba884f069a40bc" providerId="LiveId" clId="{D85493B9-9270-4E9E-8996-608118BCA182}" dt="2021-02-19T23:12:32.202" v="468" actId="1076"/>
        <pc:sldMkLst>
          <pc:docMk/>
          <pc:sldMk cId="3659093907" sldId="294"/>
        </pc:sldMkLst>
        <pc:spChg chg="add mod">
          <ac:chgData name="Biljith Thadichi" userId="07ba884f069a40bc" providerId="LiveId" clId="{D85493B9-9270-4E9E-8996-608118BCA182}" dt="2021-02-19T23:12:18.175" v="463" actId="20577"/>
          <ac:spMkLst>
            <pc:docMk/>
            <pc:sldMk cId="3659093907" sldId="294"/>
            <ac:spMk id="7" creationId="{0D76821F-4D9B-42C6-BCDF-23FC71342510}"/>
          </ac:spMkLst>
        </pc:spChg>
        <pc:spChg chg="add mod">
          <ac:chgData name="Biljith Thadichi" userId="07ba884f069a40bc" providerId="LiveId" clId="{D85493B9-9270-4E9E-8996-608118BCA182}" dt="2021-02-19T23:12:25.152" v="464" actId="14100"/>
          <ac:spMkLst>
            <pc:docMk/>
            <pc:sldMk cId="3659093907" sldId="294"/>
            <ac:spMk id="8" creationId="{F94324BE-3757-4C15-A454-5ECFC3ABBC41}"/>
          </ac:spMkLst>
        </pc:spChg>
        <pc:picChg chg="add mod">
          <ac:chgData name="Biljith Thadichi" userId="07ba884f069a40bc" providerId="LiveId" clId="{D85493B9-9270-4E9E-8996-608118BCA182}" dt="2021-02-19T23:12:32.202" v="468" actId="1076"/>
          <ac:picMkLst>
            <pc:docMk/>
            <pc:sldMk cId="3659093907" sldId="294"/>
            <ac:picMk id="3074" creationId="{ABBFE53E-7DA8-4026-BF58-921CFA833074}"/>
          </ac:picMkLst>
        </pc:picChg>
      </pc:sldChg>
      <pc:sldChg chg="addSp delSp modSp add del mod">
        <pc:chgData name="Biljith Thadichi" userId="07ba884f069a40bc" providerId="LiveId" clId="{D85493B9-9270-4E9E-8996-608118BCA182}" dt="2021-02-19T23:15:35.411" v="535" actId="47"/>
        <pc:sldMkLst>
          <pc:docMk/>
          <pc:sldMk cId="3773570281" sldId="295"/>
        </pc:sldMkLst>
        <pc:spChg chg="add del">
          <ac:chgData name="Biljith Thadichi" userId="07ba884f069a40bc" providerId="LiveId" clId="{D85493B9-9270-4E9E-8996-608118BCA182}" dt="2021-02-19T23:14:11.252" v="472" actId="22"/>
          <ac:spMkLst>
            <pc:docMk/>
            <pc:sldMk cId="3773570281" sldId="295"/>
            <ac:spMk id="10" creationId="{E74ED88B-F5FB-4D2E-AE98-22DBEBE7CF95}"/>
          </ac:spMkLst>
        </pc:spChg>
        <pc:picChg chg="del">
          <ac:chgData name="Biljith Thadichi" userId="07ba884f069a40bc" providerId="LiveId" clId="{D85493B9-9270-4E9E-8996-608118BCA182}" dt="2021-02-19T23:14:09.567" v="470" actId="478"/>
          <ac:picMkLst>
            <pc:docMk/>
            <pc:sldMk cId="3773570281" sldId="295"/>
            <ac:picMk id="7" creationId="{B54F2E9F-EC8A-4BE1-A64E-EFBC733C38BA}"/>
          </ac:picMkLst>
        </pc:picChg>
        <pc:picChg chg="add mod">
          <ac:chgData name="Biljith Thadichi" userId="07ba884f069a40bc" providerId="LiveId" clId="{D85493B9-9270-4E9E-8996-608118BCA182}" dt="2021-02-19T23:14:29.432" v="474" actId="1076"/>
          <ac:picMkLst>
            <pc:docMk/>
            <pc:sldMk cId="3773570281" sldId="295"/>
            <ac:picMk id="11" creationId="{A6D16675-769D-4810-BE13-5FE84F50F2BA}"/>
          </ac:picMkLst>
        </pc:picChg>
      </pc:sldChg>
      <pc:sldChg chg="delSp modSp add mod ord">
        <pc:chgData name="Biljith Thadichi" userId="07ba884f069a40bc" providerId="LiveId" clId="{D85493B9-9270-4E9E-8996-608118BCA182}" dt="2021-02-19T23:15:29.954" v="534"/>
        <pc:sldMkLst>
          <pc:docMk/>
          <pc:sldMk cId="687629042" sldId="296"/>
        </pc:sldMkLst>
        <pc:spChg chg="mod">
          <ac:chgData name="Biljith Thadichi" userId="07ba884f069a40bc" providerId="LiveId" clId="{D85493B9-9270-4E9E-8996-608118BCA182}" dt="2021-02-19T23:14:48.544" v="480" actId="207"/>
          <ac:spMkLst>
            <pc:docMk/>
            <pc:sldMk cId="687629042" sldId="296"/>
            <ac:spMk id="4" creationId="{3DBE6CA6-8CE9-415C-A45E-EBB151A7E9C3}"/>
          </ac:spMkLst>
        </pc:spChg>
        <pc:spChg chg="mod">
          <ac:chgData name="Biljith Thadichi" userId="07ba884f069a40bc" providerId="LiveId" clId="{D85493B9-9270-4E9E-8996-608118BCA182}" dt="2021-02-19T23:15:15.511" v="527" actId="20577"/>
          <ac:spMkLst>
            <pc:docMk/>
            <pc:sldMk cId="687629042" sldId="296"/>
            <ac:spMk id="5" creationId="{F5EA1769-E124-4B93-A64E-346595C9233A}"/>
          </ac:spMkLst>
        </pc:spChg>
        <pc:spChg chg="mod">
          <ac:chgData name="Biljith Thadichi" userId="07ba884f069a40bc" providerId="LiveId" clId="{D85493B9-9270-4E9E-8996-608118BCA182}" dt="2021-02-19T23:14:53.419" v="481" actId="208"/>
          <ac:spMkLst>
            <pc:docMk/>
            <pc:sldMk cId="687629042" sldId="296"/>
            <ac:spMk id="6" creationId="{89809F66-14AD-4090-9B8D-129C3F0F7BCC}"/>
          </ac:spMkLst>
        </pc:spChg>
        <pc:spChg chg="del">
          <ac:chgData name="Biljith Thadichi" userId="07ba884f069a40bc" providerId="LiveId" clId="{D85493B9-9270-4E9E-8996-608118BCA182}" dt="2021-02-19T23:15:20.007" v="530" actId="478"/>
          <ac:spMkLst>
            <pc:docMk/>
            <pc:sldMk cId="687629042" sldId="296"/>
            <ac:spMk id="8" creationId="{EA1073C4-9AE8-44D0-9B86-7A87C6B2DBD8}"/>
          </ac:spMkLst>
        </pc:spChg>
        <pc:spChg chg="del">
          <ac:chgData name="Biljith Thadichi" userId="07ba884f069a40bc" providerId="LiveId" clId="{D85493B9-9270-4E9E-8996-608118BCA182}" dt="2021-02-19T23:15:17.984" v="528" actId="478"/>
          <ac:spMkLst>
            <pc:docMk/>
            <pc:sldMk cId="687629042" sldId="296"/>
            <ac:spMk id="9" creationId="{AC2D5597-9FC9-45D6-A83A-AB2BD493497A}"/>
          </ac:spMkLst>
        </pc:spChg>
        <pc:picChg chg="mod">
          <ac:chgData name="Biljith Thadichi" userId="07ba884f069a40bc" providerId="LiveId" clId="{D85493B9-9270-4E9E-8996-608118BCA182}" dt="2021-02-19T23:15:25.064" v="532" actId="1076"/>
          <ac:picMkLst>
            <pc:docMk/>
            <pc:sldMk cId="687629042" sldId="296"/>
            <ac:picMk id="11" creationId="{A6D16675-769D-4810-BE13-5FE84F50F2BA}"/>
          </ac:picMkLst>
        </pc:picChg>
        <pc:picChg chg="del">
          <ac:chgData name="Biljith Thadichi" userId="07ba884f069a40bc" providerId="LiveId" clId="{D85493B9-9270-4E9E-8996-608118BCA182}" dt="2021-02-19T23:15:18.750" v="529" actId="478"/>
          <ac:picMkLst>
            <pc:docMk/>
            <pc:sldMk cId="687629042" sldId="296"/>
            <ac:picMk id="2050" creationId="{4E1687F3-630E-46F9-835A-6EB35CE15FD6}"/>
          </ac:picMkLst>
        </pc:picChg>
      </pc:sldChg>
      <pc:sldChg chg="addSp modSp add mod">
        <pc:chgData name="Biljith Thadichi" userId="07ba884f069a40bc" providerId="LiveId" clId="{D85493B9-9270-4E9E-8996-608118BCA182}" dt="2021-02-19T23:16:54.352" v="674" actId="14100"/>
        <pc:sldMkLst>
          <pc:docMk/>
          <pc:sldMk cId="4136979855" sldId="297"/>
        </pc:sldMkLst>
        <pc:spChg chg="add mod">
          <ac:chgData name="Biljith Thadichi" userId="07ba884f069a40bc" providerId="LiveId" clId="{D85493B9-9270-4E9E-8996-608118BCA182}" dt="2021-02-19T23:16:46.406" v="673" actId="1076"/>
          <ac:spMkLst>
            <pc:docMk/>
            <pc:sldMk cId="4136979855" sldId="297"/>
            <ac:spMk id="7" creationId="{A061EB6A-78F9-40F6-92A1-14A9A679A982}"/>
          </ac:spMkLst>
        </pc:spChg>
        <pc:spChg chg="add mod">
          <ac:chgData name="Biljith Thadichi" userId="07ba884f069a40bc" providerId="LiveId" clId="{D85493B9-9270-4E9E-8996-608118BCA182}" dt="2021-02-19T23:16:54.352" v="674" actId="14100"/>
          <ac:spMkLst>
            <pc:docMk/>
            <pc:sldMk cId="4136979855" sldId="297"/>
            <ac:spMk id="8" creationId="{79C00A9D-D5FC-41F6-8364-1D238506E612}"/>
          </ac:spMkLst>
        </pc:spChg>
        <pc:picChg chg="mod">
          <ac:chgData name="Biljith Thadichi" userId="07ba884f069a40bc" providerId="LiveId" clId="{D85493B9-9270-4E9E-8996-608118BCA182}" dt="2021-02-19T23:15:43.756" v="537" actId="1076"/>
          <ac:picMkLst>
            <pc:docMk/>
            <pc:sldMk cId="4136979855" sldId="297"/>
            <ac:picMk id="11" creationId="{A6D16675-769D-4810-BE13-5FE84F50F2BA}"/>
          </ac:picMkLst>
        </pc:picChg>
      </pc:sldChg>
      <pc:sldChg chg="addSp delSp modSp add mod ord">
        <pc:chgData name="Biljith Thadichi" userId="07ba884f069a40bc" providerId="LiveId" clId="{D85493B9-9270-4E9E-8996-608118BCA182}" dt="2021-02-19T23:29:07.951" v="808"/>
        <pc:sldMkLst>
          <pc:docMk/>
          <pc:sldMk cId="4140446077" sldId="298"/>
        </pc:sldMkLst>
        <pc:spChg chg="mod">
          <ac:chgData name="Biljith Thadichi" userId="07ba884f069a40bc" providerId="LiveId" clId="{D85493B9-9270-4E9E-8996-608118BCA182}" dt="2021-02-19T23:29:07.951" v="808"/>
          <ac:spMkLst>
            <pc:docMk/>
            <pc:sldMk cId="4140446077" sldId="298"/>
            <ac:spMk id="5" creationId="{F5EA1769-E124-4B93-A64E-346595C9233A}"/>
          </ac:spMkLst>
        </pc:spChg>
        <pc:spChg chg="del mod">
          <ac:chgData name="Biljith Thadichi" userId="07ba884f069a40bc" providerId="LiveId" clId="{D85493B9-9270-4E9E-8996-608118BCA182}" dt="2021-02-19T23:23:11.831" v="718" actId="478"/>
          <ac:spMkLst>
            <pc:docMk/>
            <pc:sldMk cId="4140446077" sldId="298"/>
            <ac:spMk id="8" creationId="{EA1073C4-9AE8-44D0-9B86-7A87C6B2DBD8}"/>
          </ac:spMkLst>
        </pc:spChg>
        <pc:spChg chg="del">
          <ac:chgData name="Biljith Thadichi" userId="07ba884f069a40bc" providerId="LiveId" clId="{D85493B9-9270-4E9E-8996-608118BCA182}" dt="2021-02-19T23:23:10.463" v="716" actId="478"/>
          <ac:spMkLst>
            <pc:docMk/>
            <pc:sldMk cId="4140446077" sldId="298"/>
            <ac:spMk id="9" creationId="{AC2D5597-9FC9-45D6-A83A-AB2BD493497A}"/>
          </ac:spMkLst>
        </pc:spChg>
        <pc:picChg chg="add mod">
          <ac:chgData name="Biljith Thadichi" userId="07ba884f069a40bc" providerId="LiveId" clId="{D85493B9-9270-4E9E-8996-608118BCA182}" dt="2021-02-19T23:23:15.787" v="721" actId="1076"/>
          <ac:picMkLst>
            <pc:docMk/>
            <pc:sldMk cId="4140446077" sldId="298"/>
            <ac:picMk id="3" creationId="{C21D52EF-5903-40BD-97DC-42D24BC9C906}"/>
          </ac:picMkLst>
        </pc:picChg>
        <pc:picChg chg="del">
          <ac:chgData name="Biljith Thadichi" userId="07ba884f069a40bc" providerId="LiveId" clId="{D85493B9-9270-4E9E-8996-608118BCA182}" dt="2021-02-19T23:21:12.255" v="684" actId="478"/>
          <ac:picMkLst>
            <pc:docMk/>
            <pc:sldMk cId="4140446077" sldId="298"/>
            <ac:picMk id="7" creationId="{B54F2E9F-EC8A-4BE1-A64E-EFBC733C38BA}"/>
          </ac:picMkLst>
        </pc:picChg>
        <pc:picChg chg="del mod">
          <ac:chgData name="Biljith Thadichi" userId="07ba884f069a40bc" providerId="LiveId" clId="{D85493B9-9270-4E9E-8996-608118BCA182}" dt="2021-02-19T23:23:12.447" v="720" actId="478"/>
          <ac:picMkLst>
            <pc:docMk/>
            <pc:sldMk cId="4140446077" sldId="298"/>
            <ac:picMk id="2050" creationId="{4E1687F3-630E-46F9-835A-6EB35CE15FD6}"/>
          </ac:picMkLst>
        </pc:picChg>
      </pc:sldChg>
      <pc:sldChg chg="add del">
        <pc:chgData name="Biljith Thadichi" userId="07ba884f069a40bc" providerId="LiveId" clId="{D85493B9-9270-4E9E-8996-608118BCA182}" dt="2021-02-19T23:21:14.195" v="686"/>
        <pc:sldMkLst>
          <pc:docMk/>
          <pc:sldMk cId="1499397826" sldId="299"/>
        </pc:sldMkLst>
      </pc:sldChg>
      <pc:sldChg chg="addSp delSp modSp add mod ord">
        <pc:chgData name="Biljith Thadichi" userId="07ba884f069a40bc" providerId="LiveId" clId="{D85493B9-9270-4E9E-8996-608118BCA182}" dt="2021-02-19T23:24:43.003" v="738"/>
        <pc:sldMkLst>
          <pc:docMk/>
          <pc:sldMk cId="2345712993" sldId="299"/>
        </pc:sldMkLst>
        <pc:spChg chg="add del mod">
          <ac:chgData name="Biljith Thadichi" userId="07ba884f069a40bc" providerId="LiveId" clId="{D85493B9-9270-4E9E-8996-608118BCA182}" dt="2021-02-19T23:24:33.672" v="736"/>
          <ac:spMkLst>
            <pc:docMk/>
            <pc:sldMk cId="2345712993" sldId="299"/>
            <ac:spMk id="2" creationId="{2C278C9C-272A-484A-8C86-A778CCCF3A30}"/>
          </ac:spMkLst>
        </pc:spChg>
        <pc:spChg chg="mod">
          <ac:chgData name="Biljith Thadichi" userId="07ba884f069a40bc" providerId="LiveId" clId="{D85493B9-9270-4E9E-8996-608118BCA182}" dt="2021-02-19T23:22:44.478" v="708" actId="20577"/>
          <ac:spMkLst>
            <pc:docMk/>
            <pc:sldMk cId="2345712993" sldId="299"/>
            <ac:spMk id="5" creationId="{F5EA1769-E124-4B93-A64E-346595C9233A}"/>
          </ac:spMkLst>
        </pc:spChg>
        <pc:spChg chg="add del mod">
          <ac:chgData name="Biljith Thadichi" userId="07ba884f069a40bc" providerId="LiveId" clId="{D85493B9-9270-4E9E-8996-608118BCA182}" dt="2021-02-19T23:24:15.063" v="733" actId="122"/>
          <ac:spMkLst>
            <pc:docMk/>
            <pc:sldMk cId="2345712993" sldId="299"/>
            <ac:spMk id="8" creationId="{EA1073C4-9AE8-44D0-9B86-7A87C6B2DBD8}"/>
          </ac:spMkLst>
        </pc:spChg>
        <pc:spChg chg="add del mod">
          <ac:chgData name="Biljith Thadichi" userId="07ba884f069a40bc" providerId="LiveId" clId="{D85493B9-9270-4E9E-8996-608118BCA182}" dt="2021-02-19T23:24:19.034" v="734" actId="14100"/>
          <ac:spMkLst>
            <pc:docMk/>
            <pc:sldMk cId="2345712993" sldId="299"/>
            <ac:spMk id="9" creationId="{AC2D5597-9FC9-45D6-A83A-AB2BD493497A}"/>
          </ac:spMkLst>
        </pc:spChg>
        <pc:picChg chg="mod">
          <ac:chgData name="Biljith Thadichi" userId="07ba884f069a40bc" providerId="LiveId" clId="{D85493B9-9270-4E9E-8996-608118BCA182}" dt="2021-02-19T23:23:20.624" v="722" actId="1076"/>
          <ac:picMkLst>
            <pc:docMk/>
            <pc:sldMk cId="2345712993" sldId="299"/>
            <ac:picMk id="3" creationId="{C21D52EF-5903-40BD-97DC-42D24BC9C906}"/>
          </ac:picMkLst>
        </pc:picChg>
        <pc:picChg chg="add del">
          <ac:chgData name="Biljith Thadichi" userId="07ba884f069a40bc" providerId="LiveId" clId="{D85493B9-9270-4E9E-8996-608118BCA182}" dt="2021-02-19T23:23:23.567" v="723" actId="478"/>
          <ac:picMkLst>
            <pc:docMk/>
            <pc:sldMk cId="2345712993" sldId="299"/>
            <ac:picMk id="2050" creationId="{4E1687F3-630E-46F9-835A-6EB35CE15FD6}"/>
          </ac:picMkLst>
        </pc:picChg>
      </pc:sldChg>
    </pc:docChg>
  </pc:docChgLst>
  <pc:docChgLst>
    <pc:chgData name="Biljith Thadichi" userId="07ba884f069a40bc" providerId="LiveId" clId="{D16982AE-FC7C-46EF-85B4-9912A55CCF3F}"/>
    <pc:docChg chg="undo custSel modSld">
      <pc:chgData name="Biljith Thadichi" userId="07ba884f069a40bc" providerId="LiveId" clId="{D16982AE-FC7C-46EF-85B4-9912A55CCF3F}" dt="2020-09-25T15:07:30.184" v="62" actId="20577"/>
      <pc:docMkLst>
        <pc:docMk/>
      </pc:docMkLst>
      <pc:sldChg chg="modSp mod">
        <pc:chgData name="Biljith Thadichi" userId="07ba884f069a40bc" providerId="LiveId" clId="{D16982AE-FC7C-46EF-85B4-9912A55CCF3F}" dt="2020-09-25T04:32:46.629" v="27" actId="20577"/>
        <pc:sldMkLst>
          <pc:docMk/>
          <pc:sldMk cId="0" sldId="256"/>
        </pc:sldMkLst>
        <pc:spChg chg="mod">
          <ac:chgData name="Biljith Thadichi" userId="07ba884f069a40bc" providerId="LiveId" clId="{D16982AE-FC7C-46EF-85B4-9912A55CCF3F}" dt="2020-09-25T04:32:46.629" v="27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Biljith Thadichi" userId="07ba884f069a40bc" providerId="LiveId" clId="{D16982AE-FC7C-46EF-85B4-9912A55CCF3F}" dt="2020-09-25T14:57:41.312" v="30" actId="108"/>
        <pc:sldMkLst>
          <pc:docMk/>
          <pc:sldMk cId="0" sldId="261"/>
        </pc:sldMkLst>
        <pc:spChg chg="mod">
          <ac:chgData name="Biljith Thadichi" userId="07ba884f069a40bc" providerId="LiveId" clId="{D16982AE-FC7C-46EF-85B4-9912A55CCF3F}" dt="2020-09-25T14:57:41.312" v="30" actId="108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Biljith Thadichi" userId="07ba884f069a40bc" providerId="LiveId" clId="{D16982AE-FC7C-46EF-85B4-9912A55CCF3F}" dt="2020-09-25T14:59:46.531" v="33" actId="1076"/>
        <pc:sldMkLst>
          <pc:docMk/>
          <pc:sldMk cId="0" sldId="263"/>
        </pc:sldMkLst>
        <pc:spChg chg="mod">
          <ac:chgData name="Biljith Thadichi" userId="07ba884f069a40bc" providerId="LiveId" clId="{D16982AE-FC7C-46EF-85B4-9912A55CCF3F}" dt="2020-09-25T14:59:46.531" v="33" actId="1076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Biljith Thadichi" userId="07ba884f069a40bc" providerId="LiveId" clId="{D16982AE-FC7C-46EF-85B4-9912A55CCF3F}" dt="2020-09-25T15:01:15.994" v="34" actId="20577"/>
        <pc:sldMkLst>
          <pc:docMk/>
          <pc:sldMk cId="0" sldId="265"/>
        </pc:sldMkLst>
        <pc:spChg chg="mod">
          <ac:chgData name="Biljith Thadichi" userId="07ba884f069a40bc" providerId="LiveId" clId="{D16982AE-FC7C-46EF-85B4-9912A55CCF3F}" dt="2020-09-25T15:01:15.994" v="34" actId="20577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Biljith Thadichi" userId="07ba884f069a40bc" providerId="LiveId" clId="{D16982AE-FC7C-46EF-85B4-9912A55CCF3F}" dt="2020-09-25T15:07:30.184" v="62" actId="20577"/>
        <pc:sldMkLst>
          <pc:docMk/>
          <pc:sldMk cId="356304191" sldId="283"/>
        </pc:sldMkLst>
        <pc:spChg chg="mod">
          <ac:chgData name="Biljith Thadichi" userId="07ba884f069a40bc" providerId="LiveId" clId="{D16982AE-FC7C-46EF-85B4-9912A55CCF3F}" dt="2020-09-25T15:07:30.184" v="62" actId="20577"/>
          <ac:spMkLst>
            <pc:docMk/>
            <pc:sldMk cId="356304191" sldId="283"/>
            <ac:spMk id="3" creationId="{00000000-0000-0000-0000-000000000000}"/>
          </ac:spMkLst>
        </pc:spChg>
      </pc:sldChg>
    </pc:docChg>
  </pc:docChgLst>
  <pc:docChgLst>
    <pc:chgData name="Biljith Thadichi" userId="07ba884f069a40bc" providerId="LiveId" clId="{9E48A770-0087-4EEE-906E-414EEEE7C248}"/>
    <pc:docChg chg="custSel modSld">
      <pc:chgData name="Biljith Thadichi" userId="07ba884f069a40bc" providerId="LiveId" clId="{9E48A770-0087-4EEE-906E-414EEEE7C248}" dt="2021-02-19T20:36:43.212" v="55"/>
      <pc:docMkLst>
        <pc:docMk/>
      </pc:docMkLst>
      <pc:sldChg chg="modSp mod">
        <pc:chgData name="Biljith Thadichi" userId="07ba884f069a40bc" providerId="LiveId" clId="{9E48A770-0087-4EEE-906E-414EEEE7C248}" dt="2021-02-19T20:34:34.741" v="3" actId="20577"/>
        <pc:sldMkLst>
          <pc:docMk/>
          <pc:sldMk cId="0" sldId="258"/>
        </pc:sldMkLst>
        <pc:spChg chg="mod">
          <ac:chgData name="Biljith Thadichi" userId="07ba884f069a40bc" providerId="LiveId" clId="{9E48A770-0087-4EEE-906E-414EEEE7C248}" dt="2021-02-19T20:34:34.741" v="3" actId="20577"/>
          <ac:spMkLst>
            <pc:docMk/>
            <pc:sldMk cId="0" sldId="258"/>
            <ac:spMk id="4" creationId="{00000000-0000-0000-0000-000000000000}"/>
          </ac:spMkLst>
        </pc:spChg>
      </pc:sldChg>
      <pc:sldChg chg="addSp delSp modSp mod">
        <pc:chgData name="Biljith Thadichi" userId="07ba884f069a40bc" providerId="LiveId" clId="{9E48A770-0087-4EEE-906E-414EEEE7C248}" dt="2021-02-19T20:35:13.923" v="17"/>
        <pc:sldMkLst>
          <pc:docMk/>
          <pc:sldMk cId="0" sldId="259"/>
        </pc:sldMkLst>
        <pc:spChg chg="del">
          <ac:chgData name="Biljith Thadichi" userId="07ba884f069a40bc" providerId="LiveId" clId="{9E48A770-0087-4EEE-906E-414EEEE7C248}" dt="2021-02-19T20:35:13.023" v="16" actId="478"/>
          <ac:spMkLst>
            <pc:docMk/>
            <pc:sldMk cId="0" sldId="259"/>
            <ac:spMk id="6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5:13.923" v="17"/>
          <ac:spMkLst>
            <pc:docMk/>
            <pc:sldMk cId="0" sldId="259"/>
            <ac:spMk id="8" creationId="{6E310DF0-30A7-4BDB-94EF-090CEC0CD002}"/>
          </ac:spMkLst>
        </pc:spChg>
      </pc:sldChg>
      <pc:sldChg chg="addSp delSp modSp mod">
        <pc:chgData name="Biljith Thadichi" userId="07ba884f069a40bc" providerId="LiveId" clId="{9E48A770-0087-4EEE-906E-414EEEE7C248}" dt="2021-02-19T20:35:17.077" v="19"/>
        <pc:sldMkLst>
          <pc:docMk/>
          <pc:sldMk cId="0" sldId="260"/>
        </pc:sldMkLst>
        <pc:spChg chg="del">
          <ac:chgData name="Biljith Thadichi" userId="07ba884f069a40bc" providerId="LiveId" clId="{9E48A770-0087-4EEE-906E-414EEEE7C248}" dt="2021-02-19T20:35:16.717" v="18" actId="478"/>
          <ac:spMkLst>
            <pc:docMk/>
            <pc:sldMk cId="0" sldId="260"/>
            <ac:spMk id="6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5:17.077" v="19"/>
          <ac:spMkLst>
            <pc:docMk/>
            <pc:sldMk cId="0" sldId="260"/>
            <ac:spMk id="8" creationId="{5894E8D5-CD30-45E5-AE55-30A4CD2C3185}"/>
          </ac:spMkLst>
        </pc:spChg>
      </pc:sldChg>
      <pc:sldChg chg="addSp delSp modSp mod">
        <pc:chgData name="Biljith Thadichi" userId="07ba884f069a40bc" providerId="LiveId" clId="{9E48A770-0087-4EEE-906E-414EEEE7C248}" dt="2021-02-19T20:35:20.442" v="21"/>
        <pc:sldMkLst>
          <pc:docMk/>
          <pc:sldMk cId="0" sldId="261"/>
        </pc:sldMkLst>
        <pc:spChg chg="del">
          <ac:chgData name="Biljith Thadichi" userId="07ba884f069a40bc" providerId="LiveId" clId="{9E48A770-0087-4EEE-906E-414EEEE7C248}" dt="2021-02-19T20:35:20.197" v="20" actId="478"/>
          <ac:spMkLst>
            <pc:docMk/>
            <pc:sldMk cId="0" sldId="261"/>
            <ac:spMk id="5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5:20.442" v="21"/>
          <ac:spMkLst>
            <pc:docMk/>
            <pc:sldMk cId="0" sldId="261"/>
            <ac:spMk id="7" creationId="{1C226D95-396D-4177-8C45-3B5C6D21D9F2}"/>
          </ac:spMkLst>
        </pc:spChg>
      </pc:sldChg>
      <pc:sldChg chg="addSp delSp modSp mod">
        <pc:chgData name="Biljith Thadichi" userId="07ba884f069a40bc" providerId="LiveId" clId="{9E48A770-0087-4EEE-906E-414EEEE7C248}" dt="2021-02-19T20:36:43.212" v="55"/>
        <pc:sldMkLst>
          <pc:docMk/>
          <pc:sldMk cId="0" sldId="262"/>
        </pc:sldMkLst>
        <pc:spChg chg="del">
          <ac:chgData name="Biljith Thadichi" userId="07ba884f069a40bc" providerId="LiveId" clId="{9E48A770-0087-4EEE-906E-414EEEE7C248}" dt="2021-02-19T20:36:42.933" v="54" actId="478"/>
          <ac:spMkLst>
            <pc:docMk/>
            <pc:sldMk cId="0" sldId="262"/>
            <ac:spMk id="5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6:43.212" v="55"/>
          <ac:spMkLst>
            <pc:docMk/>
            <pc:sldMk cId="0" sldId="262"/>
            <ac:spMk id="7" creationId="{CD5A43A1-87ED-425C-A89C-BA316BDA2CCD}"/>
          </ac:spMkLst>
        </pc:spChg>
      </pc:sldChg>
      <pc:sldChg chg="addSp delSp modSp mod">
        <pc:chgData name="Biljith Thadichi" userId="07ba884f069a40bc" providerId="LiveId" clId="{9E48A770-0087-4EEE-906E-414EEEE7C248}" dt="2021-02-19T20:36:39.227" v="53"/>
        <pc:sldMkLst>
          <pc:docMk/>
          <pc:sldMk cId="0" sldId="263"/>
        </pc:sldMkLst>
        <pc:spChg chg="del">
          <ac:chgData name="Biljith Thadichi" userId="07ba884f069a40bc" providerId="LiveId" clId="{9E48A770-0087-4EEE-906E-414EEEE7C248}" dt="2021-02-19T20:36:38.989" v="52" actId="478"/>
          <ac:spMkLst>
            <pc:docMk/>
            <pc:sldMk cId="0" sldId="263"/>
            <ac:spMk id="5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6:39.227" v="53"/>
          <ac:spMkLst>
            <pc:docMk/>
            <pc:sldMk cId="0" sldId="263"/>
            <ac:spMk id="7" creationId="{11F91BA2-96E8-412D-920F-D303190C39CA}"/>
          </ac:spMkLst>
        </pc:spChg>
      </pc:sldChg>
      <pc:sldChg chg="addSp delSp modSp mod">
        <pc:chgData name="Biljith Thadichi" userId="07ba884f069a40bc" providerId="LiveId" clId="{9E48A770-0087-4EEE-906E-414EEEE7C248}" dt="2021-02-19T20:35:29.674" v="25"/>
        <pc:sldMkLst>
          <pc:docMk/>
          <pc:sldMk cId="0" sldId="264"/>
        </pc:sldMkLst>
        <pc:spChg chg="del">
          <ac:chgData name="Biljith Thadichi" userId="07ba884f069a40bc" providerId="LiveId" clId="{9E48A770-0087-4EEE-906E-414EEEE7C248}" dt="2021-02-19T20:35:29.117" v="24" actId="478"/>
          <ac:spMkLst>
            <pc:docMk/>
            <pc:sldMk cId="0" sldId="264"/>
            <ac:spMk id="8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5:29.674" v="25"/>
          <ac:spMkLst>
            <pc:docMk/>
            <pc:sldMk cId="0" sldId="264"/>
            <ac:spMk id="10" creationId="{04A49E42-D18D-4680-812A-DCDCC0B70BFD}"/>
          </ac:spMkLst>
        </pc:spChg>
      </pc:sldChg>
      <pc:sldChg chg="addSp delSp modSp mod">
        <pc:chgData name="Biljith Thadichi" userId="07ba884f069a40bc" providerId="LiveId" clId="{9E48A770-0087-4EEE-906E-414EEEE7C248}" dt="2021-02-19T20:35:25.842" v="23"/>
        <pc:sldMkLst>
          <pc:docMk/>
          <pc:sldMk cId="0" sldId="265"/>
        </pc:sldMkLst>
        <pc:spChg chg="del">
          <ac:chgData name="Biljith Thadichi" userId="07ba884f069a40bc" providerId="LiveId" clId="{9E48A770-0087-4EEE-906E-414EEEE7C248}" dt="2021-02-19T20:35:25.518" v="22" actId="478"/>
          <ac:spMkLst>
            <pc:docMk/>
            <pc:sldMk cId="0" sldId="265"/>
            <ac:spMk id="5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5:25.842" v="23"/>
          <ac:spMkLst>
            <pc:docMk/>
            <pc:sldMk cId="0" sldId="265"/>
            <ac:spMk id="7" creationId="{98D790E4-A4CE-46E3-96BA-460C00142B6A}"/>
          </ac:spMkLst>
        </pc:spChg>
      </pc:sldChg>
      <pc:sldChg chg="addSp delSp modSp mod">
        <pc:chgData name="Biljith Thadichi" userId="07ba884f069a40bc" providerId="LiveId" clId="{9E48A770-0087-4EEE-906E-414EEEE7C248}" dt="2021-02-19T20:35:32.763" v="27"/>
        <pc:sldMkLst>
          <pc:docMk/>
          <pc:sldMk cId="0" sldId="266"/>
        </pc:sldMkLst>
        <pc:spChg chg="del">
          <ac:chgData name="Biljith Thadichi" userId="07ba884f069a40bc" providerId="LiveId" clId="{9E48A770-0087-4EEE-906E-414EEEE7C248}" dt="2021-02-19T20:35:32.486" v="26" actId="478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5:32.763" v="27"/>
          <ac:spMkLst>
            <pc:docMk/>
            <pc:sldMk cId="0" sldId="266"/>
            <ac:spMk id="7" creationId="{7147F684-933E-4C25-9F9C-DA868E5F3B17}"/>
          </ac:spMkLst>
        </pc:spChg>
      </pc:sldChg>
      <pc:sldChg chg="addSp delSp modSp mod">
        <pc:chgData name="Biljith Thadichi" userId="07ba884f069a40bc" providerId="LiveId" clId="{9E48A770-0087-4EEE-906E-414EEEE7C248}" dt="2021-02-19T20:35:39.162" v="30"/>
        <pc:sldMkLst>
          <pc:docMk/>
          <pc:sldMk cId="0" sldId="267"/>
        </pc:sldMkLst>
        <pc:spChg chg="del mod">
          <ac:chgData name="Biljith Thadichi" userId="07ba884f069a40bc" providerId="LiveId" clId="{9E48A770-0087-4EEE-906E-414EEEE7C248}" dt="2021-02-19T20:35:38.615" v="29" actId="478"/>
          <ac:spMkLst>
            <pc:docMk/>
            <pc:sldMk cId="0" sldId="267"/>
            <ac:spMk id="53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5:39.162" v="30"/>
          <ac:spMkLst>
            <pc:docMk/>
            <pc:sldMk cId="0" sldId="267"/>
            <ac:spMk id="55" creationId="{5E95444A-3E29-4098-BAB4-CEA9CFAF593F}"/>
          </ac:spMkLst>
        </pc:spChg>
      </pc:sldChg>
      <pc:sldChg chg="addSp delSp modSp mod">
        <pc:chgData name="Biljith Thadichi" userId="07ba884f069a40bc" providerId="LiveId" clId="{9E48A770-0087-4EEE-906E-414EEEE7C248}" dt="2021-02-19T20:36:36.106" v="51"/>
        <pc:sldMkLst>
          <pc:docMk/>
          <pc:sldMk cId="4059890433" sldId="274"/>
        </pc:sldMkLst>
        <pc:spChg chg="del">
          <ac:chgData name="Biljith Thadichi" userId="07ba884f069a40bc" providerId="LiveId" clId="{9E48A770-0087-4EEE-906E-414EEEE7C248}" dt="2021-02-19T20:36:35.869" v="50" actId="478"/>
          <ac:spMkLst>
            <pc:docMk/>
            <pc:sldMk cId="4059890433" sldId="274"/>
            <ac:spMk id="5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6:36.106" v="51"/>
          <ac:spMkLst>
            <pc:docMk/>
            <pc:sldMk cId="4059890433" sldId="274"/>
            <ac:spMk id="7" creationId="{C9679A1B-4F7C-43CE-8E23-86A06B58DD83}"/>
          </ac:spMkLst>
        </pc:spChg>
      </pc:sldChg>
      <pc:sldChg chg="addSp delSp modSp mod">
        <pc:chgData name="Biljith Thadichi" userId="07ba884f069a40bc" providerId="LiveId" clId="{9E48A770-0087-4EEE-906E-414EEEE7C248}" dt="2021-02-19T20:36:33.227" v="49"/>
        <pc:sldMkLst>
          <pc:docMk/>
          <pc:sldMk cId="3883928975" sldId="275"/>
        </pc:sldMkLst>
        <pc:spChg chg="del">
          <ac:chgData name="Biljith Thadichi" userId="07ba884f069a40bc" providerId="LiveId" clId="{9E48A770-0087-4EEE-906E-414EEEE7C248}" dt="2021-02-19T20:36:32.782" v="48" actId="478"/>
          <ac:spMkLst>
            <pc:docMk/>
            <pc:sldMk cId="3883928975" sldId="275"/>
            <ac:spMk id="5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6:33.227" v="49"/>
          <ac:spMkLst>
            <pc:docMk/>
            <pc:sldMk cId="3883928975" sldId="275"/>
            <ac:spMk id="7" creationId="{2BFAB9E9-D17A-4314-A06E-4A132060F758}"/>
          </ac:spMkLst>
        </pc:spChg>
      </pc:sldChg>
      <pc:sldChg chg="addSp delSp modSp mod">
        <pc:chgData name="Biljith Thadichi" userId="07ba884f069a40bc" providerId="LiveId" clId="{9E48A770-0087-4EEE-906E-414EEEE7C248}" dt="2021-02-19T20:35:49.092" v="32"/>
        <pc:sldMkLst>
          <pc:docMk/>
          <pc:sldMk cId="3511797636" sldId="277"/>
        </pc:sldMkLst>
        <pc:spChg chg="del">
          <ac:chgData name="Biljith Thadichi" userId="07ba884f069a40bc" providerId="LiveId" clId="{9E48A770-0087-4EEE-906E-414EEEE7C248}" dt="2021-02-19T20:35:48.765" v="31" actId="478"/>
          <ac:spMkLst>
            <pc:docMk/>
            <pc:sldMk cId="3511797636" sldId="277"/>
            <ac:spMk id="5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5:49.092" v="32"/>
          <ac:spMkLst>
            <pc:docMk/>
            <pc:sldMk cId="3511797636" sldId="277"/>
            <ac:spMk id="8" creationId="{5FE70B9F-1EDB-4DCD-A73B-F784B7FE6D3F}"/>
          </ac:spMkLst>
        </pc:spChg>
      </pc:sldChg>
      <pc:sldChg chg="addSp delSp modSp mod">
        <pc:chgData name="Biljith Thadichi" userId="07ba884f069a40bc" providerId="LiveId" clId="{9E48A770-0087-4EEE-906E-414EEEE7C248}" dt="2021-02-19T20:35:54.107" v="35"/>
        <pc:sldMkLst>
          <pc:docMk/>
          <pc:sldMk cId="725807282" sldId="278"/>
        </pc:sldMkLst>
        <pc:spChg chg="del mod">
          <ac:chgData name="Biljith Thadichi" userId="07ba884f069a40bc" providerId="LiveId" clId="{9E48A770-0087-4EEE-906E-414EEEE7C248}" dt="2021-02-19T20:35:53.733" v="34" actId="478"/>
          <ac:spMkLst>
            <pc:docMk/>
            <pc:sldMk cId="725807282" sldId="278"/>
            <ac:spMk id="5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5:54.107" v="35"/>
          <ac:spMkLst>
            <pc:docMk/>
            <pc:sldMk cId="725807282" sldId="278"/>
            <ac:spMk id="11" creationId="{323519F1-23D8-424C-BFF3-FD274EBB1FC2}"/>
          </ac:spMkLst>
        </pc:spChg>
      </pc:sldChg>
      <pc:sldChg chg="addSp delSp modSp mod">
        <pc:chgData name="Biljith Thadichi" userId="07ba884f069a40bc" providerId="LiveId" clId="{9E48A770-0087-4EEE-906E-414EEEE7C248}" dt="2021-02-19T20:35:57.155" v="37"/>
        <pc:sldMkLst>
          <pc:docMk/>
          <pc:sldMk cId="305359867" sldId="279"/>
        </pc:sldMkLst>
        <pc:spChg chg="del">
          <ac:chgData name="Biljith Thadichi" userId="07ba884f069a40bc" providerId="LiveId" clId="{9E48A770-0087-4EEE-906E-414EEEE7C248}" dt="2021-02-19T20:35:56.886" v="36" actId="478"/>
          <ac:spMkLst>
            <pc:docMk/>
            <pc:sldMk cId="305359867" sldId="279"/>
            <ac:spMk id="4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5:57.155" v="37"/>
          <ac:spMkLst>
            <pc:docMk/>
            <pc:sldMk cId="305359867" sldId="279"/>
            <ac:spMk id="6" creationId="{591D5637-41E4-4C93-913D-003537A39A18}"/>
          </ac:spMkLst>
        </pc:spChg>
      </pc:sldChg>
      <pc:sldChg chg="addSp delSp modSp mod">
        <pc:chgData name="Biljith Thadichi" userId="07ba884f069a40bc" providerId="LiveId" clId="{9E48A770-0087-4EEE-906E-414EEEE7C248}" dt="2021-02-19T20:36:01.635" v="39"/>
        <pc:sldMkLst>
          <pc:docMk/>
          <pc:sldMk cId="3965125619" sldId="280"/>
        </pc:sldMkLst>
        <pc:spChg chg="del">
          <ac:chgData name="Biljith Thadichi" userId="07ba884f069a40bc" providerId="LiveId" clId="{9E48A770-0087-4EEE-906E-414EEEE7C248}" dt="2021-02-19T20:36:01.269" v="38" actId="478"/>
          <ac:spMkLst>
            <pc:docMk/>
            <pc:sldMk cId="3965125619" sldId="280"/>
            <ac:spMk id="4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6:01.635" v="39"/>
          <ac:spMkLst>
            <pc:docMk/>
            <pc:sldMk cId="3965125619" sldId="280"/>
            <ac:spMk id="6" creationId="{3BC0C246-E3BB-4C88-936A-10756B5FD0C5}"/>
          </ac:spMkLst>
        </pc:spChg>
      </pc:sldChg>
      <pc:sldChg chg="addSp delSp modSp mod">
        <pc:chgData name="Biljith Thadichi" userId="07ba884f069a40bc" providerId="LiveId" clId="{9E48A770-0087-4EEE-906E-414EEEE7C248}" dt="2021-02-19T20:36:04.874" v="41"/>
        <pc:sldMkLst>
          <pc:docMk/>
          <pc:sldMk cId="947822289" sldId="281"/>
        </pc:sldMkLst>
        <pc:spChg chg="del">
          <ac:chgData name="Biljith Thadichi" userId="07ba884f069a40bc" providerId="LiveId" clId="{9E48A770-0087-4EEE-906E-414EEEE7C248}" dt="2021-02-19T20:36:04.637" v="40" actId="478"/>
          <ac:spMkLst>
            <pc:docMk/>
            <pc:sldMk cId="947822289" sldId="281"/>
            <ac:spMk id="4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6:04.874" v="41"/>
          <ac:spMkLst>
            <pc:docMk/>
            <pc:sldMk cId="947822289" sldId="281"/>
            <ac:spMk id="6" creationId="{B17C3BFB-BFBA-4913-8057-51E51F54CEEC}"/>
          </ac:spMkLst>
        </pc:spChg>
      </pc:sldChg>
      <pc:sldChg chg="addSp delSp modSp mod">
        <pc:chgData name="Biljith Thadichi" userId="07ba884f069a40bc" providerId="LiveId" clId="{9E48A770-0087-4EEE-906E-414EEEE7C248}" dt="2021-02-19T20:36:08.179" v="43"/>
        <pc:sldMkLst>
          <pc:docMk/>
          <pc:sldMk cId="1504465578" sldId="282"/>
        </pc:sldMkLst>
        <pc:spChg chg="del">
          <ac:chgData name="Biljith Thadichi" userId="07ba884f069a40bc" providerId="LiveId" clId="{9E48A770-0087-4EEE-906E-414EEEE7C248}" dt="2021-02-19T20:36:07.910" v="42" actId="478"/>
          <ac:spMkLst>
            <pc:docMk/>
            <pc:sldMk cId="1504465578" sldId="282"/>
            <ac:spMk id="63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6:08.179" v="43"/>
          <ac:spMkLst>
            <pc:docMk/>
            <pc:sldMk cId="1504465578" sldId="282"/>
            <ac:spMk id="65" creationId="{B07E9D16-5F07-44B6-B4E0-BA1D88FDF311}"/>
          </ac:spMkLst>
        </pc:spChg>
      </pc:sldChg>
      <pc:sldChg chg="addSp delSp modSp mod">
        <pc:chgData name="Biljith Thadichi" userId="07ba884f069a40bc" providerId="LiveId" clId="{9E48A770-0087-4EEE-906E-414EEEE7C248}" dt="2021-02-19T20:36:15.565" v="47"/>
        <pc:sldMkLst>
          <pc:docMk/>
          <pc:sldMk cId="356304191" sldId="283"/>
        </pc:sldMkLst>
        <pc:spChg chg="del">
          <ac:chgData name="Biljith Thadichi" userId="07ba884f069a40bc" providerId="LiveId" clId="{9E48A770-0087-4EEE-906E-414EEEE7C248}" dt="2021-02-19T20:36:15.271" v="46" actId="478"/>
          <ac:spMkLst>
            <pc:docMk/>
            <pc:sldMk cId="356304191" sldId="283"/>
            <ac:spMk id="4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6:15.565" v="47"/>
          <ac:spMkLst>
            <pc:docMk/>
            <pc:sldMk cId="356304191" sldId="283"/>
            <ac:spMk id="7" creationId="{E3634FB5-62FC-4B48-A086-5F6BFE7D77F2}"/>
          </ac:spMkLst>
        </pc:spChg>
      </pc:sldChg>
      <pc:sldChg chg="addSp delSp modSp mod">
        <pc:chgData name="Biljith Thadichi" userId="07ba884f069a40bc" providerId="LiveId" clId="{9E48A770-0087-4EEE-906E-414EEEE7C248}" dt="2021-02-19T20:35:09.530" v="15"/>
        <pc:sldMkLst>
          <pc:docMk/>
          <pc:sldMk cId="2990838410" sldId="284"/>
        </pc:sldMkLst>
        <pc:spChg chg="del">
          <ac:chgData name="Biljith Thadichi" userId="07ba884f069a40bc" providerId="LiveId" clId="{9E48A770-0087-4EEE-906E-414EEEE7C248}" dt="2021-02-19T20:35:08.910" v="14" actId="478"/>
          <ac:spMkLst>
            <pc:docMk/>
            <pc:sldMk cId="2990838410" sldId="284"/>
            <ac:spMk id="4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5:09.530" v="15"/>
          <ac:spMkLst>
            <pc:docMk/>
            <pc:sldMk cId="2990838410" sldId="284"/>
            <ac:spMk id="6" creationId="{9CEA274C-EBEC-480D-9EBD-A8FDE0E5BB80}"/>
          </ac:spMkLst>
        </pc:spChg>
      </pc:sldChg>
      <pc:sldChg chg="addSp delSp modSp mod">
        <pc:chgData name="Biljith Thadichi" userId="07ba884f069a40bc" providerId="LiveId" clId="{9E48A770-0087-4EEE-906E-414EEEE7C248}" dt="2021-02-19T20:36:11.411" v="45"/>
        <pc:sldMkLst>
          <pc:docMk/>
          <pc:sldMk cId="2325281788" sldId="285"/>
        </pc:sldMkLst>
        <pc:spChg chg="del">
          <ac:chgData name="Biljith Thadichi" userId="07ba884f069a40bc" providerId="LiveId" clId="{9E48A770-0087-4EEE-906E-414EEEE7C248}" dt="2021-02-19T20:36:11.109" v="44" actId="478"/>
          <ac:spMkLst>
            <pc:docMk/>
            <pc:sldMk cId="2325281788" sldId="285"/>
            <ac:spMk id="4" creationId="{00000000-0000-0000-0000-000000000000}"/>
          </ac:spMkLst>
        </pc:spChg>
        <pc:spChg chg="add mod">
          <ac:chgData name="Biljith Thadichi" userId="07ba884f069a40bc" providerId="LiveId" clId="{9E48A770-0087-4EEE-906E-414EEEE7C248}" dt="2021-02-19T20:36:11.411" v="45"/>
          <ac:spMkLst>
            <pc:docMk/>
            <pc:sldMk cId="2325281788" sldId="285"/>
            <ac:spMk id="6" creationId="{1B999D8A-21EC-4019-9BDB-42A6EBFD119D}"/>
          </ac:spMkLst>
        </pc:spChg>
      </pc:sldChg>
      <pc:sldChg chg="addSp modSp">
        <pc:chgData name="Biljith Thadichi" userId="07ba884f069a40bc" providerId="LiveId" clId="{9E48A770-0087-4EEE-906E-414EEEE7C248}" dt="2021-02-19T20:34:44.290" v="4"/>
        <pc:sldMkLst>
          <pc:docMk/>
          <pc:sldMk cId="2113917778" sldId="286"/>
        </pc:sldMkLst>
        <pc:spChg chg="add mod">
          <ac:chgData name="Biljith Thadichi" userId="07ba884f069a40bc" providerId="LiveId" clId="{9E48A770-0087-4EEE-906E-414EEEE7C248}" dt="2021-02-19T20:34:44.290" v="4"/>
          <ac:spMkLst>
            <pc:docMk/>
            <pc:sldMk cId="2113917778" sldId="286"/>
            <ac:spMk id="7" creationId="{6AB13207-3D90-4FC5-AE8B-25C065C6EE60}"/>
          </ac:spMkLst>
        </pc:spChg>
      </pc:sldChg>
      <pc:sldChg chg="addSp modSp">
        <pc:chgData name="Biljith Thadichi" userId="07ba884f069a40bc" providerId="LiveId" clId="{9E48A770-0087-4EEE-906E-414EEEE7C248}" dt="2021-02-19T20:34:46.579" v="5"/>
        <pc:sldMkLst>
          <pc:docMk/>
          <pc:sldMk cId="3021258649" sldId="287"/>
        </pc:sldMkLst>
        <pc:spChg chg="add mod">
          <ac:chgData name="Biljith Thadichi" userId="07ba884f069a40bc" providerId="LiveId" clId="{9E48A770-0087-4EEE-906E-414EEEE7C248}" dt="2021-02-19T20:34:46.579" v="5"/>
          <ac:spMkLst>
            <pc:docMk/>
            <pc:sldMk cId="3021258649" sldId="287"/>
            <ac:spMk id="9" creationId="{9965973B-D2FE-454C-A6C1-3DF46A8BC2C9}"/>
          </ac:spMkLst>
        </pc:spChg>
      </pc:sldChg>
      <pc:sldChg chg="addSp modSp">
        <pc:chgData name="Biljith Thadichi" userId="07ba884f069a40bc" providerId="LiveId" clId="{9E48A770-0087-4EEE-906E-414EEEE7C248}" dt="2021-02-19T20:34:48.795" v="6"/>
        <pc:sldMkLst>
          <pc:docMk/>
          <pc:sldMk cId="1031517126" sldId="288"/>
        </pc:sldMkLst>
        <pc:spChg chg="add mod">
          <ac:chgData name="Biljith Thadichi" userId="07ba884f069a40bc" providerId="LiveId" clId="{9E48A770-0087-4EEE-906E-414EEEE7C248}" dt="2021-02-19T20:34:48.795" v="6"/>
          <ac:spMkLst>
            <pc:docMk/>
            <pc:sldMk cId="1031517126" sldId="288"/>
            <ac:spMk id="8" creationId="{D32E8263-7D9B-4029-B4F8-1C6F693CE340}"/>
          </ac:spMkLst>
        </pc:spChg>
      </pc:sldChg>
      <pc:sldChg chg="addSp modSp">
        <pc:chgData name="Biljith Thadichi" userId="07ba884f069a40bc" providerId="LiveId" clId="{9E48A770-0087-4EEE-906E-414EEEE7C248}" dt="2021-02-19T20:34:52.979" v="7"/>
        <pc:sldMkLst>
          <pc:docMk/>
          <pc:sldMk cId="286377865" sldId="289"/>
        </pc:sldMkLst>
        <pc:spChg chg="add mod">
          <ac:chgData name="Biljith Thadichi" userId="07ba884f069a40bc" providerId="LiveId" clId="{9E48A770-0087-4EEE-906E-414EEEE7C248}" dt="2021-02-19T20:34:52.979" v="7"/>
          <ac:spMkLst>
            <pc:docMk/>
            <pc:sldMk cId="286377865" sldId="289"/>
            <ac:spMk id="12" creationId="{1D650001-B7A0-46AE-BF5F-1F39FB1577E7}"/>
          </ac:spMkLst>
        </pc:spChg>
      </pc:sldChg>
      <pc:sldChg chg="addSp modSp">
        <pc:chgData name="Biljith Thadichi" userId="07ba884f069a40bc" providerId="LiveId" clId="{9E48A770-0087-4EEE-906E-414EEEE7C248}" dt="2021-02-19T20:35:02.747" v="12"/>
        <pc:sldMkLst>
          <pc:docMk/>
          <pc:sldMk cId="588188097" sldId="292"/>
        </pc:sldMkLst>
        <pc:spChg chg="add mod">
          <ac:chgData name="Biljith Thadichi" userId="07ba884f069a40bc" providerId="LiveId" clId="{9E48A770-0087-4EEE-906E-414EEEE7C248}" dt="2021-02-19T20:35:02.747" v="12"/>
          <ac:spMkLst>
            <pc:docMk/>
            <pc:sldMk cId="588188097" sldId="292"/>
            <ac:spMk id="7" creationId="{B7E5B18D-982C-4DC5-8FB6-39FF5AFAF670}"/>
          </ac:spMkLst>
        </pc:spChg>
      </pc:sldChg>
      <pc:sldChg chg="addSp modSp">
        <pc:chgData name="Biljith Thadichi" userId="07ba884f069a40bc" providerId="LiveId" clId="{9E48A770-0087-4EEE-906E-414EEEE7C248}" dt="2021-02-19T20:35:04.427" v="13"/>
        <pc:sldMkLst>
          <pc:docMk/>
          <pc:sldMk cId="3659093907" sldId="294"/>
        </pc:sldMkLst>
        <pc:spChg chg="add mod">
          <ac:chgData name="Biljith Thadichi" userId="07ba884f069a40bc" providerId="LiveId" clId="{9E48A770-0087-4EEE-906E-414EEEE7C248}" dt="2021-02-19T20:35:04.427" v="13"/>
          <ac:spMkLst>
            <pc:docMk/>
            <pc:sldMk cId="3659093907" sldId="294"/>
            <ac:spMk id="9" creationId="{6AC3C7D0-81CE-4B2A-BCDD-1C2D8FEC897F}"/>
          </ac:spMkLst>
        </pc:spChg>
      </pc:sldChg>
      <pc:sldChg chg="addSp modSp">
        <pc:chgData name="Biljith Thadichi" userId="07ba884f069a40bc" providerId="LiveId" clId="{9E48A770-0087-4EEE-906E-414EEEE7C248}" dt="2021-02-19T20:34:54.442" v="8"/>
        <pc:sldMkLst>
          <pc:docMk/>
          <pc:sldMk cId="687629042" sldId="296"/>
        </pc:sldMkLst>
        <pc:spChg chg="add mod">
          <ac:chgData name="Biljith Thadichi" userId="07ba884f069a40bc" providerId="LiveId" clId="{9E48A770-0087-4EEE-906E-414EEEE7C248}" dt="2021-02-19T20:34:54.442" v="8"/>
          <ac:spMkLst>
            <pc:docMk/>
            <pc:sldMk cId="687629042" sldId="296"/>
            <ac:spMk id="7" creationId="{390F595C-C025-401B-BB1F-6D8593ABAE5C}"/>
          </ac:spMkLst>
        </pc:spChg>
      </pc:sldChg>
      <pc:sldChg chg="addSp modSp">
        <pc:chgData name="Biljith Thadichi" userId="07ba884f069a40bc" providerId="LiveId" clId="{9E48A770-0087-4EEE-906E-414EEEE7C248}" dt="2021-02-19T20:34:56.250" v="9"/>
        <pc:sldMkLst>
          <pc:docMk/>
          <pc:sldMk cId="4136979855" sldId="297"/>
        </pc:sldMkLst>
        <pc:spChg chg="add mod">
          <ac:chgData name="Biljith Thadichi" userId="07ba884f069a40bc" providerId="LiveId" clId="{9E48A770-0087-4EEE-906E-414EEEE7C248}" dt="2021-02-19T20:34:56.250" v="9"/>
          <ac:spMkLst>
            <pc:docMk/>
            <pc:sldMk cId="4136979855" sldId="297"/>
            <ac:spMk id="9" creationId="{E5E4094B-556B-4F18-A578-D1CE74E9F13A}"/>
          </ac:spMkLst>
        </pc:spChg>
      </pc:sldChg>
      <pc:sldChg chg="addSp modSp">
        <pc:chgData name="Biljith Thadichi" userId="07ba884f069a40bc" providerId="LiveId" clId="{9E48A770-0087-4EEE-906E-414EEEE7C248}" dt="2021-02-19T20:34:59.138" v="10"/>
        <pc:sldMkLst>
          <pc:docMk/>
          <pc:sldMk cId="4140446077" sldId="298"/>
        </pc:sldMkLst>
        <pc:spChg chg="add mod">
          <ac:chgData name="Biljith Thadichi" userId="07ba884f069a40bc" providerId="LiveId" clId="{9E48A770-0087-4EEE-906E-414EEEE7C248}" dt="2021-02-19T20:34:59.138" v="10"/>
          <ac:spMkLst>
            <pc:docMk/>
            <pc:sldMk cId="4140446077" sldId="298"/>
            <ac:spMk id="7" creationId="{3A97EFD1-174E-471F-B43F-8F6B6FFE89FB}"/>
          </ac:spMkLst>
        </pc:spChg>
      </pc:sldChg>
      <pc:sldChg chg="addSp modSp">
        <pc:chgData name="Biljith Thadichi" userId="07ba884f069a40bc" providerId="LiveId" clId="{9E48A770-0087-4EEE-906E-414EEEE7C248}" dt="2021-02-19T20:35:01.046" v="11"/>
        <pc:sldMkLst>
          <pc:docMk/>
          <pc:sldMk cId="2345712993" sldId="299"/>
        </pc:sldMkLst>
        <pc:spChg chg="add mod">
          <ac:chgData name="Biljith Thadichi" userId="07ba884f069a40bc" providerId="LiveId" clId="{9E48A770-0087-4EEE-906E-414EEEE7C248}" dt="2021-02-19T20:35:01.046" v="11"/>
          <ac:spMkLst>
            <pc:docMk/>
            <pc:sldMk cId="2345712993" sldId="299"/>
            <ac:spMk id="10" creationId="{1C46F154-1C66-4E80-8B8E-D73C3105FB2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2018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2018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0960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8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74522" y="6286390"/>
            <a:ext cx="1614795" cy="316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7200" y="6172409"/>
            <a:ext cx="444500" cy="429259"/>
          </a:xfrm>
          <a:custGeom>
            <a:avLst/>
            <a:gdLst/>
            <a:ahLst/>
            <a:cxnLst/>
            <a:rect l="l" t="t" r="r" b="b"/>
            <a:pathLst>
              <a:path w="444500" h="429259">
                <a:moveTo>
                  <a:pt x="262384" y="0"/>
                </a:moveTo>
                <a:lnTo>
                  <a:pt x="58911" y="0"/>
                </a:lnTo>
                <a:lnTo>
                  <a:pt x="0" y="58841"/>
                </a:lnTo>
                <a:lnTo>
                  <a:pt x="0" y="261964"/>
                </a:lnTo>
                <a:lnTo>
                  <a:pt x="58911" y="320762"/>
                </a:lnTo>
                <a:lnTo>
                  <a:pt x="123533" y="320762"/>
                </a:lnTo>
                <a:lnTo>
                  <a:pt x="123533" y="370191"/>
                </a:lnTo>
                <a:lnTo>
                  <a:pt x="182913" y="429064"/>
                </a:lnTo>
                <a:lnTo>
                  <a:pt x="354608" y="429064"/>
                </a:lnTo>
                <a:lnTo>
                  <a:pt x="414139" y="370244"/>
                </a:lnTo>
                <a:lnTo>
                  <a:pt x="414139" y="212891"/>
                </a:lnTo>
                <a:lnTo>
                  <a:pt x="444456" y="212891"/>
                </a:lnTo>
                <a:lnTo>
                  <a:pt x="444456" y="108135"/>
                </a:lnTo>
                <a:lnTo>
                  <a:pt x="321106" y="108135"/>
                </a:lnTo>
                <a:lnTo>
                  <a:pt x="321106" y="58851"/>
                </a:lnTo>
                <a:lnTo>
                  <a:pt x="262384" y="0"/>
                </a:lnTo>
                <a:close/>
              </a:path>
            </a:pathLst>
          </a:custGeom>
          <a:solidFill>
            <a:srgbClr val="CFB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63304" y="6178509"/>
            <a:ext cx="432434" cy="417195"/>
          </a:xfrm>
          <a:custGeom>
            <a:avLst/>
            <a:gdLst/>
            <a:ahLst/>
            <a:cxnLst/>
            <a:rect l="l" t="t" r="r" b="b"/>
            <a:pathLst>
              <a:path w="432434" h="417195">
                <a:moveTo>
                  <a:pt x="253763" y="0"/>
                </a:moveTo>
                <a:lnTo>
                  <a:pt x="55317" y="0"/>
                </a:lnTo>
                <a:lnTo>
                  <a:pt x="0" y="55279"/>
                </a:lnTo>
                <a:lnTo>
                  <a:pt x="0" y="253305"/>
                </a:lnTo>
                <a:lnTo>
                  <a:pt x="55317" y="308568"/>
                </a:lnTo>
                <a:lnTo>
                  <a:pt x="123543" y="308568"/>
                </a:lnTo>
                <a:lnTo>
                  <a:pt x="123543" y="361580"/>
                </a:lnTo>
                <a:lnTo>
                  <a:pt x="179303" y="416843"/>
                </a:lnTo>
                <a:lnTo>
                  <a:pt x="346004" y="416843"/>
                </a:lnTo>
                <a:lnTo>
                  <a:pt x="401924" y="361580"/>
                </a:lnTo>
                <a:lnTo>
                  <a:pt x="401924" y="200719"/>
                </a:lnTo>
                <a:lnTo>
                  <a:pt x="432237" y="200719"/>
                </a:lnTo>
                <a:lnTo>
                  <a:pt x="432237" y="108145"/>
                </a:lnTo>
                <a:lnTo>
                  <a:pt x="308886" y="108145"/>
                </a:lnTo>
                <a:lnTo>
                  <a:pt x="308886" y="55284"/>
                </a:lnTo>
                <a:lnTo>
                  <a:pt x="25376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78541" y="6193767"/>
            <a:ext cx="401955" cy="386715"/>
          </a:xfrm>
          <a:custGeom>
            <a:avLst/>
            <a:gdLst/>
            <a:ahLst/>
            <a:cxnLst/>
            <a:rect l="l" t="t" r="r" b="b"/>
            <a:pathLst>
              <a:path w="401955" h="386715">
                <a:moveTo>
                  <a:pt x="232174" y="0"/>
                </a:moveTo>
                <a:lnTo>
                  <a:pt x="46405" y="0"/>
                </a:lnTo>
                <a:lnTo>
                  <a:pt x="0" y="46335"/>
                </a:lnTo>
                <a:lnTo>
                  <a:pt x="0" y="231721"/>
                </a:lnTo>
                <a:lnTo>
                  <a:pt x="46405" y="278036"/>
                </a:lnTo>
                <a:lnTo>
                  <a:pt x="123554" y="278036"/>
                </a:lnTo>
                <a:lnTo>
                  <a:pt x="123554" y="339953"/>
                </a:lnTo>
                <a:lnTo>
                  <a:pt x="170348" y="386327"/>
                </a:lnTo>
                <a:lnTo>
                  <a:pt x="324506" y="386327"/>
                </a:lnTo>
                <a:lnTo>
                  <a:pt x="371424" y="339953"/>
                </a:lnTo>
                <a:lnTo>
                  <a:pt x="371424" y="170181"/>
                </a:lnTo>
                <a:lnTo>
                  <a:pt x="401763" y="170181"/>
                </a:lnTo>
                <a:lnTo>
                  <a:pt x="401763" y="108145"/>
                </a:lnTo>
                <a:lnTo>
                  <a:pt x="308709" y="108145"/>
                </a:lnTo>
                <a:lnTo>
                  <a:pt x="308709" y="324366"/>
                </a:lnTo>
                <a:lnTo>
                  <a:pt x="185574" y="324366"/>
                </a:lnTo>
                <a:lnTo>
                  <a:pt x="185574" y="278036"/>
                </a:lnTo>
                <a:lnTo>
                  <a:pt x="232174" y="278036"/>
                </a:lnTo>
                <a:lnTo>
                  <a:pt x="278413" y="231721"/>
                </a:lnTo>
                <a:lnTo>
                  <a:pt x="278413" y="170181"/>
                </a:lnTo>
                <a:lnTo>
                  <a:pt x="216388" y="170181"/>
                </a:lnTo>
                <a:lnTo>
                  <a:pt x="216388" y="216161"/>
                </a:lnTo>
                <a:lnTo>
                  <a:pt x="185574" y="216161"/>
                </a:lnTo>
                <a:lnTo>
                  <a:pt x="185574" y="108145"/>
                </a:lnTo>
                <a:lnTo>
                  <a:pt x="92784" y="108145"/>
                </a:lnTo>
                <a:lnTo>
                  <a:pt x="92784" y="170181"/>
                </a:lnTo>
                <a:lnTo>
                  <a:pt x="123554" y="170181"/>
                </a:lnTo>
                <a:lnTo>
                  <a:pt x="123554" y="216161"/>
                </a:lnTo>
                <a:lnTo>
                  <a:pt x="61895" y="216161"/>
                </a:lnTo>
                <a:lnTo>
                  <a:pt x="61895" y="61443"/>
                </a:lnTo>
                <a:lnTo>
                  <a:pt x="216388" y="61443"/>
                </a:lnTo>
                <a:lnTo>
                  <a:pt x="216388" y="108145"/>
                </a:lnTo>
                <a:lnTo>
                  <a:pt x="278413" y="108145"/>
                </a:lnTo>
                <a:lnTo>
                  <a:pt x="278413" y="46352"/>
                </a:lnTo>
                <a:lnTo>
                  <a:pt x="232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86181" y="6201397"/>
            <a:ext cx="386715" cy="371475"/>
          </a:xfrm>
          <a:custGeom>
            <a:avLst/>
            <a:gdLst/>
            <a:ahLst/>
            <a:cxnLst/>
            <a:rect l="l" t="t" r="r" b="b"/>
            <a:pathLst>
              <a:path w="386715" h="371475">
                <a:moveTo>
                  <a:pt x="221377" y="0"/>
                </a:moveTo>
                <a:lnTo>
                  <a:pt x="41933" y="0"/>
                </a:lnTo>
                <a:lnTo>
                  <a:pt x="0" y="41874"/>
                </a:lnTo>
                <a:lnTo>
                  <a:pt x="0" y="220955"/>
                </a:lnTo>
                <a:lnTo>
                  <a:pt x="41912" y="262771"/>
                </a:lnTo>
                <a:lnTo>
                  <a:pt x="123554" y="262771"/>
                </a:lnTo>
                <a:lnTo>
                  <a:pt x="123554" y="329134"/>
                </a:lnTo>
                <a:lnTo>
                  <a:pt x="165865" y="371095"/>
                </a:lnTo>
                <a:lnTo>
                  <a:pt x="313719" y="371095"/>
                </a:lnTo>
                <a:lnTo>
                  <a:pt x="356165" y="329112"/>
                </a:lnTo>
                <a:lnTo>
                  <a:pt x="356165" y="154943"/>
                </a:lnTo>
                <a:lnTo>
                  <a:pt x="386472" y="154943"/>
                </a:lnTo>
                <a:lnTo>
                  <a:pt x="386472" y="108165"/>
                </a:lnTo>
                <a:lnTo>
                  <a:pt x="308698" y="108165"/>
                </a:lnTo>
                <a:lnTo>
                  <a:pt x="308698" y="324344"/>
                </a:lnTo>
                <a:lnTo>
                  <a:pt x="170283" y="324344"/>
                </a:lnTo>
                <a:lnTo>
                  <a:pt x="170283" y="262771"/>
                </a:lnTo>
                <a:lnTo>
                  <a:pt x="221377" y="262771"/>
                </a:lnTo>
                <a:lnTo>
                  <a:pt x="263133" y="220955"/>
                </a:lnTo>
                <a:lnTo>
                  <a:pt x="263133" y="170191"/>
                </a:lnTo>
                <a:lnTo>
                  <a:pt x="216398" y="170191"/>
                </a:lnTo>
                <a:lnTo>
                  <a:pt x="216398" y="216155"/>
                </a:lnTo>
                <a:lnTo>
                  <a:pt x="170283" y="216155"/>
                </a:lnTo>
                <a:lnTo>
                  <a:pt x="170283" y="108165"/>
                </a:lnTo>
                <a:lnTo>
                  <a:pt x="92773" y="108165"/>
                </a:lnTo>
                <a:lnTo>
                  <a:pt x="92773" y="154943"/>
                </a:lnTo>
                <a:lnTo>
                  <a:pt x="123554" y="154943"/>
                </a:lnTo>
                <a:lnTo>
                  <a:pt x="123554" y="216155"/>
                </a:lnTo>
                <a:lnTo>
                  <a:pt x="46637" y="216155"/>
                </a:lnTo>
                <a:lnTo>
                  <a:pt x="46637" y="46194"/>
                </a:lnTo>
                <a:lnTo>
                  <a:pt x="216398" y="46194"/>
                </a:lnTo>
                <a:lnTo>
                  <a:pt x="216398" y="92891"/>
                </a:lnTo>
                <a:lnTo>
                  <a:pt x="263133" y="92891"/>
                </a:lnTo>
                <a:lnTo>
                  <a:pt x="263133" y="41874"/>
                </a:lnTo>
                <a:lnTo>
                  <a:pt x="221377" y="0"/>
                </a:lnTo>
                <a:close/>
              </a:path>
            </a:pathLst>
          </a:custGeom>
          <a:solidFill>
            <a:srgbClr val="CFB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2953" y="2131567"/>
            <a:ext cx="7098092" cy="1256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390" y="1781047"/>
            <a:ext cx="7628890" cy="1897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11625" y="6449957"/>
            <a:ext cx="921385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0960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8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74522" y="6286390"/>
            <a:ext cx="1614795" cy="316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7200" y="6172410"/>
            <a:ext cx="444500" cy="429259"/>
          </a:xfrm>
          <a:custGeom>
            <a:avLst/>
            <a:gdLst/>
            <a:ahLst/>
            <a:cxnLst/>
            <a:rect l="l" t="t" r="r" b="b"/>
            <a:pathLst>
              <a:path w="444500" h="429259">
                <a:moveTo>
                  <a:pt x="262384" y="0"/>
                </a:moveTo>
                <a:lnTo>
                  <a:pt x="58911" y="0"/>
                </a:lnTo>
                <a:lnTo>
                  <a:pt x="0" y="58841"/>
                </a:lnTo>
                <a:lnTo>
                  <a:pt x="0" y="261963"/>
                </a:lnTo>
                <a:lnTo>
                  <a:pt x="58911" y="320761"/>
                </a:lnTo>
                <a:lnTo>
                  <a:pt x="123533" y="320761"/>
                </a:lnTo>
                <a:lnTo>
                  <a:pt x="123533" y="370190"/>
                </a:lnTo>
                <a:lnTo>
                  <a:pt x="182913" y="429063"/>
                </a:lnTo>
                <a:lnTo>
                  <a:pt x="354608" y="429063"/>
                </a:lnTo>
                <a:lnTo>
                  <a:pt x="414139" y="370243"/>
                </a:lnTo>
                <a:lnTo>
                  <a:pt x="414139" y="212891"/>
                </a:lnTo>
                <a:lnTo>
                  <a:pt x="444456" y="212891"/>
                </a:lnTo>
                <a:lnTo>
                  <a:pt x="444456" y="108134"/>
                </a:lnTo>
                <a:lnTo>
                  <a:pt x="321106" y="108134"/>
                </a:lnTo>
                <a:lnTo>
                  <a:pt x="321106" y="58851"/>
                </a:lnTo>
                <a:lnTo>
                  <a:pt x="262384" y="0"/>
                </a:lnTo>
                <a:close/>
              </a:path>
            </a:pathLst>
          </a:custGeom>
          <a:solidFill>
            <a:srgbClr val="CFB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63304" y="6178509"/>
            <a:ext cx="432434" cy="417195"/>
          </a:xfrm>
          <a:custGeom>
            <a:avLst/>
            <a:gdLst/>
            <a:ahLst/>
            <a:cxnLst/>
            <a:rect l="l" t="t" r="r" b="b"/>
            <a:pathLst>
              <a:path w="432434" h="417195">
                <a:moveTo>
                  <a:pt x="253763" y="0"/>
                </a:moveTo>
                <a:lnTo>
                  <a:pt x="55317" y="0"/>
                </a:lnTo>
                <a:lnTo>
                  <a:pt x="0" y="55279"/>
                </a:lnTo>
                <a:lnTo>
                  <a:pt x="0" y="253305"/>
                </a:lnTo>
                <a:lnTo>
                  <a:pt x="55317" y="308568"/>
                </a:lnTo>
                <a:lnTo>
                  <a:pt x="123543" y="308568"/>
                </a:lnTo>
                <a:lnTo>
                  <a:pt x="123543" y="361580"/>
                </a:lnTo>
                <a:lnTo>
                  <a:pt x="179303" y="416843"/>
                </a:lnTo>
                <a:lnTo>
                  <a:pt x="346004" y="416843"/>
                </a:lnTo>
                <a:lnTo>
                  <a:pt x="401924" y="361580"/>
                </a:lnTo>
                <a:lnTo>
                  <a:pt x="401924" y="200719"/>
                </a:lnTo>
                <a:lnTo>
                  <a:pt x="432237" y="200719"/>
                </a:lnTo>
                <a:lnTo>
                  <a:pt x="432237" y="108145"/>
                </a:lnTo>
                <a:lnTo>
                  <a:pt x="308886" y="108145"/>
                </a:lnTo>
                <a:lnTo>
                  <a:pt x="308886" y="55284"/>
                </a:lnTo>
                <a:lnTo>
                  <a:pt x="25376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78541" y="6193767"/>
            <a:ext cx="401955" cy="386715"/>
          </a:xfrm>
          <a:custGeom>
            <a:avLst/>
            <a:gdLst/>
            <a:ahLst/>
            <a:cxnLst/>
            <a:rect l="l" t="t" r="r" b="b"/>
            <a:pathLst>
              <a:path w="401955" h="386715">
                <a:moveTo>
                  <a:pt x="232174" y="0"/>
                </a:moveTo>
                <a:lnTo>
                  <a:pt x="46405" y="0"/>
                </a:lnTo>
                <a:lnTo>
                  <a:pt x="0" y="46335"/>
                </a:lnTo>
                <a:lnTo>
                  <a:pt x="0" y="231721"/>
                </a:lnTo>
                <a:lnTo>
                  <a:pt x="46405" y="278035"/>
                </a:lnTo>
                <a:lnTo>
                  <a:pt x="123554" y="278035"/>
                </a:lnTo>
                <a:lnTo>
                  <a:pt x="123554" y="339953"/>
                </a:lnTo>
                <a:lnTo>
                  <a:pt x="170348" y="386326"/>
                </a:lnTo>
                <a:lnTo>
                  <a:pt x="324506" y="386326"/>
                </a:lnTo>
                <a:lnTo>
                  <a:pt x="371424" y="339953"/>
                </a:lnTo>
                <a:lnTo>
                  <a:pt x="371424" y="170181"/>
                </a:lnTo>
                <a:lnTo>
                  <a:pt x="401763" y="170181"/>
                </a:lnTo>
                <a:lnTo>
                  <a:pt x="401763" y="108145"/>
                </a:lnTo>
                <a:lnTo>
                  <a:pt x="308709" y="108145"/>
                </a:lnTo>
                <a:lnTo>
                  <a:pt x="308709" y="324366"/>
                </a:lnTo>
                <a:lnTo>
                  <a:pt x="185574" y="324366"/>
                </a:lnTo>
                <a:lnTo>
                  <a:pt x="185574" y="278035"/>
                </a:lnTo>
                <a:lnTo>
                  <a:pt x="232174" y="278035"/>
                </a:lnTo>
                <a:lnTo>
                  <a:pt x="278413" y="231721"/>
                </a:lnTo>
                <a:lnTo>
                  <a:pt x="278413" y="170181"/>
                </a:lnTo>
                <a:lnTo>
                  <a:pt x="216388" y="170181"/>
                </a:lnTo>
                <a:lnTo>
                  <a:pt x="216388" y="216161"/>
                </a:lnTo>
                <a:lnTo>
                  <a:pt x="185574" y="216161"/>
                </a:lnTo>
                <a:lnTo>
                  <a:pt x="185574" y="108145"/>
                </a:lnTo>
                <a:lnTo>
                  <a:pt x="92784" y="108145"/>
                </a:lnTo>
                <a:lnTo>
                  <a:pt x="92784" y="170181"/>
                </a:lnTo>
                <a:lnTo>
                  <a:pt x="123554" y="170181"/>
                </a:lnTo>
                <a:lnTo>
                  <a:pt x="123554" y="216161"/>
                </a:lnTo>
                <a:lnTo>
                  <a:pt x="61895" y="216161"/>
                </a:lnTo>
                <a:lnTo>
                  <a:pt x="61895" y="61443"/>
                </a:lnTo>
                <a:lnTo>
                  <a:pt x="216388" y="61443"/>
                </a:lnTo>
                <a:lnTo>
                  <a:pt x="216388" y="108145"/>
                </a:lnTo>
                <a:lnTo>
                  <a:pt x="278413" y="108145"/>
                </a:lnTo>
                <a:lnTo>
                  <a:pt x="278413" y="46351"/>
                </a:lnTo>
                <a:lnTo>
                  <a:pt x="232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86181" y="6201396"/>
            <a:ext cx="386715" cy="371475"/>
          </a:xfrm>
          <a:custGeom>
            <a:avLst/>
            <a:gdLst/>
            <a:ahLst/>
            <a:cxnLst/>
            <a:rect l="l" t="t" r="r" b="b"/>
            <a:pathLst>
              <a:path w="386715" h="371475">
                <a:moveTo>
                  <a:pt x="221377" y="0"/>
                </a:moveTo>
                <a:lnTo>
                  <a:pt x="41933" y="0"/>
                </a:lnTo>
                <a:lnTo>
                  <a:pt x="0" y="41874"/>
                </a:lnTo>
                <a:lnTo>
                  <a:pt x="0" y="220956"/>
                </a:lnTo>
                <a:lnTo>
                  <a:pt x="41912" y="262772"/>
                </a:lnTo>
                <a:lnTo>
                  <a:pt x="123554" y="262772"/>
                </a:lnTo>
                <a:lnTo>
                  <a:pt x="123554" y="329134"/>
                </a:lnTo>
                <a:lnTo>
                  <a:pt x="165865" y="371095"/>
                </a:lnTo>
                <a:lnTo>
                  <a:pt x="313719" y="371095"/>
                </a:lnTo>
                <a:lnTo>
                  <a:pt x="356165" y="329112"/>
                </a:lnTo>
                <a:lnTo>
                  <a:pt x="356165" y="154944"/>
                </a:lnTo>
                <a:lnTo>
                  <a:pt x="386472" y="154944"/>
                </a:lnTo>
                <a:lnTo>
                  <a:pt x="386472" y="108166"/>
                </a:lnTo>
                <a:lnTo>
                  <a:pt x="308698" y="108166"/>
                </a:lnTo>
                <a:lnTo>
                  <a:pt x="308698" y="324344"/>
                </a:lnTo>
                <a:lnTo>
                  <a:pt x="170283" y="324344"/>
                </a:lnTo>
                <a:lnTo>
                  <a:pt x="170283" y="262772"/>
                </a:lnTo>
                <a:lnTo>
                  <a:pt x="221377" y="262772"/>
                </a:lnTo>
                <a:lnTo>
                  <a:pt x="263133" y="220956"/>
                </a:lnTo>
                <a:lnTo>
                  <a:pt x="263133" y="170192"/>
                </a:lnTo>
                <a:lnTo>
                  <a:pt x="216398" y="170192"/>
                </a:lnTo>
                <a:lnTo>
                  <a:pt x="216398" y="216156"/>
                </a:lnTo>
                <a:lnTo>
                  <a:pt x="170283" y="216156"/>
                </a:lnTo>
                <a:lnTo>
                  <a:pt x="170283" y="108166"/>
                </a:lnTo>
                <a:lnTo>
                  <a:pt x="92773" y="108166"/>
                </a:lnTo>
                <a:lnTo>
                  <a:pt x="92773" y="154944"/>
                </a:lnTo>
                <a:lnTo>
                  <a:pt x="123554" y="154944"/>
                </a:lnTo>
                <a:lnTo>
                  <a:pt x="123554" y="216156"/>
                </a:lnTo>
                <a:lnTo>
                  <a:pt x="46637" y="216156"/>
                </a:lnTo>
                <a:lnTo>
                  <a:pt x="46637" y="46195"/>
                </a:lnTo>
                <a:lnTo>
                  <a:pt x="216398" y="46195"/>
                </a:lnTo>
                <a:lnTo>
                  <a:pt x="216398" y="92892"/>
                </a:lnTo>
                <a:lnTo>
                  <a:pt x="263133" y="92892"/>
                </a:lnTo>
                <a:lnTo>
                  <a:pt x="263133" y="41874"/>
                </a:lnTo>
                <a:lnTo>
                  <a:pt x="221377" y="0"/>
                </a:lnTo>
                <a:close/>
              </a:path>
            </a:pathLst>
          </a:custGeom>
          <a:solidFill>
            <a:srgbClr val="CFB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0259" y="2405888"/>
            <a:ext cx="8023480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390" y="1295908"/>
            <a:ext cx="7729219" cy="2726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11625" y="6449957"/>
            <a:ext cx="921385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hyperlink" Target="https://www.geeksforgeeks.org/fork-practice-questions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9681" y="2332735"/>
            <a:ext cx="6625590" cy="115316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347595" marR="5080" indent="-2335530">
              <a:lnSpc>
                <a:spcPts val="4200"/>
              </a:lnSpc>
              <a:spcBef>
                <a:spcPts val="640"/>
              </a:spcBef>
            </a:pPr>
            <a:r>
              <a:rPr sz="39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CSCI-3753: </a:t>
            </a:r>
            <a:r>
              <a:rPr sz="3900" b="1" spc="-10" dirty="0">
                <a:solidFill>
                  <a:srgbClr val="002060"/>
                </a:solidFill>
                <a:latin typeface="Times New Roman"/>
                <a:cs typeface="Times New Roman"/>
              </a:rPr>
              <a:t>Operating </a:t>
            </a:r>
            <a:r>
              <a:rPr sz="39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Systems  </a:t>
            </a:r>
            <a:r>
              <a:rPr lang="en-IN" sz="3900" b="1" spc="-10" dirty="0">
                <a:solidFill>
                  <a:srgbClr val="002060"/>
                </a:solidFill>
                <a:latin typeface="Times New Roman"/>
                <a:cs typeface="Times New Roman"/>
              </a:rPr>
              <a:t>Spring</a:t>
            </a:r>
            <a:r>
              <a:rPr sz="39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 20</a:t>
            </a:r>
            <a:r>
              <a:rPr lang="en-IN" sz="39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21</a:t>
            </a:r>
            <a:endParaRPr sz="39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3705" y="3886200"/>
            <a:ext cx="3196590" cy="187974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lang="en-US" sz="2300" b="1" spc="10" dirty="0">
                <a:solidFill>
                  <a:srgbClr val="002060"/>
                </a:solidFill>
                <a:latin typeface="Times New Roman"/>
                <a:cs typeface="Times New Roman"/>
              </a:rPr>
              <a:t>Biljith Thadichi</a:t>
            </a:r>
            <a:endParaRPr sz="2300" dirty="0">
              <a:latin typeface="Times New Roman"/>
              <a:cs typeface="Times New Roman"/>
            </a:endParaRPr>
          </a:p>
          <a:p>
            <a:pPr marL="12065" marR="5080" algn="ctr">
              <a:lnSpc>
                <a:spcPts val="2710"/>
              </a:lnSpc>
              <a:spcBef>
                <a:spcPts val="180"/>
              </a:spcBef>
            </a:pPr>
            <a:r>
              <a:rPr sz="1700" b="1" spc="20" dirty="0">
                <a:solidFill>
                  <a:srgbClr val="002060"/>
                </a:solidFill>
                <a:latin typeface="Times New Roman"/>
                <a:cs typeface="Times New Roman"/>
              </a:rPr>
              <a:t>Department </a:t>
            </a:r>
            <a:r>
              <a:rPr sz="1700" b="1" spc="1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1700" b="1" spc="20" dirty="0">
                <a:solidFill>
                  <a:srgbClr val="002060"/>
                </a:solidFill>
                <a:latin typeface="Times New Roman"/>
                <a:cs typeface="Times New Roman"/>
              </a:rPr>
              <a:t>Computer</a:t>
            </a:r>
            <a:r>
              <a:rPr sz="1700" b="1" spc="-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Science  University </a:t>
            </a:r>
            <a:r>
              <a:rPr sz="1700" b="1" spc="1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Colorado</a:t>
            </a:r>
            <a:r>
              <a:rPr sz="1700" b="1" spc="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Boulder</a:t>
            </a:r>
            <a:endParaRPr lang="en-US" sz="1700" b="1" spc="15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12065" marR="5080" algn="ctr">
              <a:lnSpc>
                <a:spcPts val="2710"/>
              </a:lnSpc>
              <a:spcBef>
                <a:spcPts val="180"/>
              </a:spcBef>
            </a:pPr>
            <a:r>
              <a:rPr lang="en-IN"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Slides based on presentation by Abigail Fernandes</a:t>
            </a:r>
            <a:endParaRPr sz="17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0231" y="356615"/>
            <a:ext cx="1569720" cy="1149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BE6CA6-8CE9-415C-A45E-EBB151A7E9C3}"/>
              </a:ext>
            </a:extLst>
          </p:cNvPr>
          <p:cNvSpPr txBox="1"/>
          <p:nvPr/>
        </p:nvSpPr>
        <p:spPr>
          <a:xfrm>
            <a:off x="533400" y="381000"/>
            <a:ext cx="807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Fork - </a:t>
            </a:r>
            <a:r>
              <a:rPr lang="en-IN" sz="3000" dirty="0">
                <a:solidFill>
                  <a:srgbClr val="FFC000"/>
                </a:solidFill>
              </a:rPr>
              <a:t>Medium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69-E124-4B93-A64E-346595C9233A}"/>
              </a:ext>
            </a:extLst>
          </p:cNvPr>
          <p:cNvSpPr txBox="1"/>
          <p:nvPr/>
        </p:nvSpPr>
        <p:spPr>
          <a:xfrm>
            <a:off x="319313" y="167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What is the output?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F66-14AD-4090-9B8D-129C3F0F7BCC}"/>
              </a:ext>
            </a:extLst>
          </p:cNvPr>
          <p:cNvSpPr/>
          <p:nvPr/>
        </p:nvSpPr>
        <p:spPr>
          <a:xfrm>
            <a:off x="2167117" y="1403866"/>
            <a:ext cx="4648200" cy="914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073C4-9AE8-44D0-9B86-7A87C6B2DBD8}"/>
              </a:ext>
            </a:extLst>
          </p:cNvPr>
          <p:cNvSpPr txBox="1"/>
          <p:nvPr/>
        </p:nvSpPr>
        <p:spPr>
          <a:xfrm>
            <a:off x="6658561" y="3003202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Parent has x = 0 Child has x = 2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(or)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Child has x = 2 Parent has x = 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D5597-9FC9-45D6-A83A-AB2BD493497A}"/>
              </a:ext>
            </a:extLst>
          </p:cNvPr>
          <p:cNvSpPr/>
          <p:nvPr/>
        </p:nvSpPr>
        <p:spPr>
          <a:xfrm>
            <a:off x="6477000" y="2895599"/>
            <a:ext cx="2286000" cy="16441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D52EF-5903-40BD-97DC-42D24BC9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070025"/>
            <a:ext cx="4563112" cy="1971950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1C46F154-1C66-4E80-8B8E-D73C3105FB22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5712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BE6CA6-8CE9-415C-A45E-EBB151A7E9C3}"/>
              </a:ext>
            </a:extLst>
          </p:cNvPr>
          <p:cNvSpPr txBox="1"/>
          <p:nvPr/>
        </p:nvSpPr>
        <p:spPr>
          <a:xfrm>
            <a:off x="533400" y="381000"/>
            <a:ext cx="807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Fork - </a:t>
            </a:r>
            <a:r>
              <a:rPr lang="en-IN" sz="3000" dirty="0">
                <a:solidFill>
                  <a:srgbClr val="FF0000"/>
                </a:solidFill>
              </a:rPr>
              <a:t>Hard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69-E124-4B93-A64E-346595C9233A}"/>
              </a:ext>
            </a:extLst>
          </p:cNvPr>
          <p:cNvSpPr txBox="1"/>
          <p:nvPr/>
        </p:nvSpPr>
        <p:spPr>
          <a:xfrm>
            <a:off x="319313" y="167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How many times is </a:t>
            </a:r>
            <a:r>
              <a:rPr lang="en-IN" b="1" u="sng" dirty="0"/>
              <a:t>hello</a:t>
            </a:r>
            <a:r>
              <a:rPr lang="en-IN" dirty="0"/>
              <a:t> printed?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F66-14AD-4090-9B8D-129C3F0F7BCC}"/>
              </a:ext>
            </a:extLst>
          </p:cNvPr>
          <p:cNvSpPr/>
          <p:nvPr/>
        </p:nvSpPr>
        <p:spPr>
          <a:xfrm>
            <a:off x="2167117" y="1403866"/>
            <a:ext cx="46482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02ECA-156F-4402-A1D8-6EE4F7BE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84" y="2810068"/>
            <a:ext cx="2915057" cy="2095792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B7E5B18D-982C-4DC5-8FB6-39FF5AFAF670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18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BE6CA6-8CE9-415C-A45E-EBB151A7E9C3}"/>
              </a:ext>
            </a:extLst>
          </p:cNvPr>
          <p:cNvSpPr txBox="1"/>
          <p:nvPr/>
        </p:nvSpPr>
        <p:spPr>
          <a:xfrm>
            <a:off x="533400" y="381000"/>
            <a:ext cx="807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Fork - </a:t>
            </a:r>
            <a:r>
              <a:rPr lang="en-IN" sz="3000" dirty="0">
                <a:solidFill>
                  <a:srgbClr val="FF0000"/>
                </a:solidFill>
              </a:rPr>
              <a:t>Hard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69-E124-4B93-A64E-346595C9233A}"/>
              </a:ext>
            </a:extLst>
          </p:cNvPr>
          <p:cNvSpPr txBox="1"/>
          <p:nvPr/>
        </p:nvSpPr>
        <p:spPr>
          <a:xfrm>
            <a:off x="319313" y="167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How many times is </a:t>
            </a:r>
            <a:r>
              <a:rPr lang="en-IN" b="1" u="sng" dirty="0"/>
              <a:t>hello</a:t>
            </a:r>
            <a:r>
              <a:rPr lang="en-IN" dirty="0"/>
              <a:t> printed?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F66-14AD-4090-9B8D-129C3F0F7BCC}"/>
              </a:ext>
            </a:extLst>
          </p:cNvPr>
          <p:cNvSpPr/>
          <p:nvPr/>
        </p:nvSpPr>
        <p:spPr>
          <a:xfrm>
            <a:off x="2167117" y="1403866"/>
            <a:ext cx="46482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02ECA-156F-4402-A1D8-6EE4F7BE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84" y="2810068"/>
            <a:ext cx="2915057" cy="209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76821F-4D9B-42C6-BCDF-23FC71342510}"/>
              </a:ext>
            </a:extLst>
          </p:cNvPr>
          <p:cNvSpPr txBox="1"/>
          <p:nvPr/>
        </p:nvSpPr>
        <p:spPr>
          <a:xfrm>
            <a:off x="6658252" y="2934634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 times! You beautiful otherworldly creature!</a:t>
            </a:r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324BE-3757-4C15-A454-5ECFC3ABBC41}"/>
              </a:ext>
            </a:extLst>
          </p:cNvPr>
          <p:cNvSpPr/>
          <p:nvPr/>
        </p:nvSpPr>
        <p:spPr>
          <a:xfrm>
            <a:off x="6477000" y="2895600"/>
            <a:ext cx="2362200" cy="1295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sad spongebob squarepants GIF">
            <a:extLst>
              <a:ext uri="{FF2B5EF4-FFF2-40B4-BE49-F238E27FC236}">
                <a16:creationId xmlns:a16="http://schemas.microsoft.com/office/drawing/2014/main" id="{ABBFE53E-7DA8-4026-BF58-921CFA8330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75" y="4319765"/>
            <a:ext cx="2019249" cy="151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6AC3C7D0-81CE-4B2A-BCDD-1C2D8FEC897F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909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2953" y="2131567"/>
            <a:ext cx="7098092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l">
              <a:lnSpc>
                <a:spcPts val="5145"/>
              </a:lnSpc>
              <a:spcBef>
                <a:spcPts val="100"/>
              </a:spcBef>
            </a:pPr>
            <a:r>
              <a:rPr spc="-45" dirty="0"/>
              <a:t>Week</a:t>
            </a:r>
            <a:r>
              <a:rPr spc="-15" dirty="0"/>
              <a:t> </a:t>
            </a: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2790" y="644448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C2EF6-E9CF-4645-8A4D-1E3E83139CF0}"/>
              </a:ext>
            </a:extLst>
          </p:cNvPr>
          <p:cNvSpPr txBox="1"/>
          <p:nvPr/>
        </p:nvSpPr>
        <p:spPr>
          <a:xfrm>
            <a:off x="990600" y="3124200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spc="-30" dirty="0"/>
              <a:t>&gt; fork()</a:t>
            </a:r>
          </a:p>
          <a:p>
            <a:r>
              <a:rPr lang="en-IN" sz="1800" b="1" spc="-30" dirty="0"/>
              <a:t>&gt; Inter-Process </a:t>
            </a:r>
            <a:r>
              <a:rPr lang="en-IN" sz="1800" b="1" spc="-10" dirty="0"/>
              <a:t>Communication</a:t>
            </a:r>
            <a:r>
              <a:rPr lang="en-IN" sz="1800" b="1" spc="-20" dirty="0"/>
              <a:t> </a:t>
            </a:r>
            <a:r>
              <a:rPr lang="en-IN" sz="1800" b="1" spc="-5" dirty="0"/>
              <a:t>(IPC)</a:t>
            </a:r>
          </a:p>
          <a:p>
            <a:r>
              <a:rPr lang="en-IN" dirty="0"/>
              <a:t>&gt; PA2 questions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CEA274C-EBEC-480D-9EBD-A8FDE0E5BB80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83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27997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Visual</a:t>
            </a:r>
            <a:r>
              <a:rPr sz="3300" spc="-80" dirty="0"/>
              <a:t> </a:t>
            </a:r>
            <a:r>
              <a:rPr sz="3300" spc="-10" dirty="0"/>
              <a:t>Metaphor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432816" y="2715767"/>
            <a:ext cx="3892296" cy="2502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07890" y="2620009"/>
            <a:ext cx="3441700" cy="205613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30" dirty="0">
                <a:solidFill>
                  <a:srgbClr val="C55A11"/>
                </a:solidFill>
                <a:latin typeface="Calibri"/>
                <a:cs typeface="Calibri"/>
              </a:rPr>
              <a:t>Workers </a:t>
            </a:r>
            <a:r>
              <a:rPr sz="2100" spc="-10" dirty="0">
                <a:solidFill>
                  <a:srgbClr val="C55A11"/>
                </a:solidFill>
                <a:latin typeface="Calibri"/>
                <a:cs typeface="Calibri"/>
              </a:rPr>
              <a:t>share </a:t>
            </a:r>
            <a:r>
              <a:rPr sz="2100" spc="-5" dirty="0">
                <a:solidFill>
                  <a:srgbClr val="C55A11"/>
                </a:solidFill>
                <a:latin typeface="Calibri"/>
                <a:cs typeface="Calibri"/>
              </a:rPr>
              <a:t>work</a:t>
            </a:r>
            <a:r>
              <a:rPr sz="2100" spc="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C55A11"/>
                </a:solidFill>
                <a:latin typeface="Calibri"/>
                <a:cs typeface="Calibri"/>
              </a:rPr>
              <a:t>area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15" dirty="0">
                <a:latin typeface="Calibri"/>
                <a:cs typeface="Calibri"/>
              </a:rPr>
              <a:t>Parts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on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30" dirty="0">
                <a:solidFill>
                  <a:srgbClr val="C55A11"/>
                </a:solidFill>
                <a:latin typeface="Calibri"/>
                <a:cs typeface="Calibri"/>
              </a:rPr>
              <a:t>Workers </a:t>
            </a:r>
            <a:r>
              <a:rPr sz="2100" spc="-10" dirty="0">
                <a:solidFill>
                  <a:srgbClr val="C55A11"/>
                </a:solidFill>
                <a:latin typeface="Calibri"/>
                <a:cs typeface="Calibri"/>
              </a:rPr>
              <a:t>call </a:t>
            </a:r>
            <a:r>
              <a:rPr sz="2100" spc="-5" dirty="0">
                <a:solidFill>
                  <a:srgbClr val="C55A11"/>
                </a:solidFill>
                <a:latin typeface="Calibri"/>
                <a:cs typeface="Calibri"/>
              </a:rPr>
              <a:t>each</a:t>
            </a:r>
            <a:r>
              <a:rPr sz="2100" spc="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C55A11"/>
                </a:solidFill>
                <a:latin typeface="Calibri"/>
                <a:cs typeface="Calibri"/>
              </a:rPr>
              <a:t>other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5" dirty="0">
                <a:latin typeface="Calibri"/>
                <a:cs typeface="Calibri"/>
              </a:rPr>
              <a:t>Explicit </a:t>
            </a:r>
            <a:r>
              <a:rPr sz="1800" spc="-10" dirty="0">
                <a:latin typeface="Calibri"/>
                <a:cs typeface="Calibri"/>
              </a:rPr>
              <a:t>requests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responses</a:t>
            </a:r>
            <a:endParaRPr sz="1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10" dirty="0">
                <a:solidFill>
                  <a:srgbClr val="C55A11"/>
                </a:solidFill>
                <a:latin typeface="Calibri"/>
                <a:cs typeface="Calibri"/>
              </a:rPr>
              <a:t>Requires synchronization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5" dirty="0">
                <a:latin typeface="Calibri"/>
                <a:cs typeface="Calibri"/>
              </a:rPr>
              <a:t>I’ll </a:t>
            </a:r>
            <a:r>
              <a:rPr sz="1800" spc="-15" dirty="0">
                <a:latin typeface="Calibri"/>
                <a:cs typeface="Calibri"/>
              </a:rPr>
              <a:t>start </a:t>
            </a:r>
            <a:r>
              <a:rPr sz="1800" dirty="0">
                <a:latin typeface="Calibri"/>
                <a:cs typeface="Calibri"/>
              </a:rPr>
              <a:t>when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finish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012189" y="1745996"/>
            <a:ext cx="3776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IPC is </a:t>
            </a:r>
            <a:r>
              <a:rPr sz="1800" spc="-20" dirty="0">
                <a:solidFill>
                  <a:srgbClr val="548235"/>
                </a:solidFill>
                <a:latin typeface="Calibri"/>
                <a:cs typeface="Calibri"/>
              </a:rPr>
              <a:t>like 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working together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in 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toy</a:t>
            </a:r>
            <a:r>
              <a:rPr sz="1800" spc="75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shop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E310DF0-30A7-4BDB-94EF-090CEC0CD002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27997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Visual</a:t>
            </a:r>
            <a:r>
              <a:rPr sz="3300" spc="-80" dirty="0"/>
              <a:t> </a:t>
            </a:r>
            <a:r>
              <a:rPr sz="3300" spc="-10" dirty="0"/>
              <a:t>Metaphor</a:t>
            </a:r>
            <a:endParaRPr sz="33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707890" y="2620009"/>
            <a:ext cx="3441700" cy="205613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30" dirty="0">
                <a:solidFill>
                  <a:srgbClr val="C55A11"/>
                </a:solidFill>
                <a:latin typeface="Calibri"/>
                <a:cs typeface="Calibri"/>
              </a:rPr>
              <a:t>Workers </a:t>
            </a:r>
            <a:r>
              <a:rPr sz="2100" spc="-10" dirty="0">
                <a:solidFill>
                  <a:srgbClr val="C55A11"/>
                </a:solidFill>
                <a:latin typeface="Calibri"/>
                <a:cs typeface="Calibri"/>
              </a:rPr>
              <a:t>share </a:t>
            </a:r>
            <a:r>
              <a:rPr sz="2100" spc="-5" dirty="0">
                <a:solidFill>
                  <a:srgbClr val="C55A11"/>
                </a:solidFill>
                <a:latin typeface="Calibri"/>
                <a:cs typeface="Calibri"/>
              </a:rPr>
              <a:t>work</a:t>
            </a:r>
            <a:r>
              <a:rPr sz="2100" spc="20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C55A11"/>
                </a:solidFill>
                <a:latin typeface="Calibri"/>
                <a:cs typeface="Calibri"/>
              </a:rPr>
              <a:t>area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15" dirty="0">
                <a:latin typeface="Calibri"/>
                <a:cs typeface="Calibri"/>
              </a:rPr>
              <a:t>Parts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on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30" dirty="0">
                <a:solidFill>
                  <a:srgbClr val="C55A11"/>
                </a:solidFill>
                <a:latin typeface="Calibri"/>
                <a:cs typeface="Calibri"/>
              </a:rPr>
              <a:t>Workers </a:t>
            </a:r>
            <a:r>
              <a:rPr sz="2100" spc="-10" dirty="0">
                <a:solidFill>
                  <a:srgbClr val="C55A11"/>
                </a:solidFill>
                <a:latin typeface="Calibri"/>
                <a:cs typeface="Calibri"/>
              </a:rPr>
              <a:t>call </a:t>
            </a:r>
            <a:r>
              <a:rPr sz="2100" spc="-5" dirty="0">
                <a:solidFill>
                  <a:srgbClr val="C55A11"/>
                </a:solidFill>
                <a:latin typeface="Calibri"/>
                <a:cs typeface="Calibri"/>
              </a:rPr>
              <a:t>each</a:t>
            </a:r>
            <a:r>
              <a:rPr sz="2100" spc="25" dirty="0">
                <a:solidFill>
                  <a:srgbClr val="C55A11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C55A11"/>
                </a:solidFill>
                <a:latin typeface="Calibri"/>
                <a:cs typeface="Calibri"/>
              </a:rPr>
              <a:t>other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5" dirty="0">
                <a:latin typeface="Calibri"/>
                <a:cs typeface="Calibri"/>
              </a:rPr>
              <a:t>Explicit </a:t>
            </a:r>
            <a:r>
              <a:rPr sz="1800" spc="-10" dirty="0">
                <a:latin typeface="Calibri"/>
                <a:cs typeface="Calibri"/>
              </a:rPr>
              <a:t>requests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responses</a:t>
            </a:r>
            <a:endParaRPr sz="1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10" dirty="0">
                <a:solidFill>
                  <a:srgbClr val="C55A11"/>
                </a:solidFill>
                <a:latin typeface="Calibri"/>
                <a:cs typeface="Calibri"/>
              </a:rPr>
              <a:t>Requires synchronization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5" dirty="0">
                <a:latin typeface="Calibri"/>
                <a:cs typeface="Calibri"/>
              </a:rPr>
              <a:t>I’ll </a:t>
            </a:r>
            <a:r>
              <a:rPr sz="1800" spc="-15" dirty="0">
                <a:latin typeface="Calibri"/>
                <a:cs typeface="Calibri"/>
              </a:rPr>
              <a:t>start </a:t>
            </a:r>
            <a:r>
              <a:rPr sz="1800" dirty="0">
                <a:latin typeface="Calibri"/>
                <a:cs typeface="Calibri"/>
              </a:rPr>
              <a:t>when </a:t>
            </a:r>
            <a:r>
              <a:rPr sz="1800" spc="-1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finish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89" y="1745996"/>
            <a:ext cx="3776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IPC is </a:t>
            </a:r>
            <a:r>
              <a:rPr sz="1800" spc="-20" dirty="0">
                <a:solidFill>
                  <a:srgbClr val="548235"/>
                </a:solidFill>
                <a:latin typeface="Calibri"/>
                <a:cs typeface="Calibri"/>
              </a:rPr>
              <a:t>like 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working together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in 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toy</a:t>
            </a:r>
            <a:r>
              <a:rPr sz="1800" spc="75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shop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390" y="2620009"/>
            <a:ext cx="3438525" cy="205613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solidFill>
                  <a:srgbClr val="2E75B6"/>
                </a:solidFill>
                <a:latin typeface="Calibri"/>
                <a:cs typeface="Calibri"/>
              </a:rPr>
              <a:t>Processes </a:t>
            </a:r>
            <a:r>
              <a:rPr sz="2100" spc="-10" dirty="0">
                <a:solidFill>
                  <a:srgbClr val="2E75B6"/>
                </a:solidFill>
                <a:latin typeface="Calibri"/>
                <a:cs typeface="Calibri"/>
              </a:rPr>
              <a:t>share </a:t>
            </a:r>
            <a:r>
              <a:rPr sz="2100" dirty="0">
                <a:solidFill>
                  <a:srgbClr val="2E75B6"/>
                </a:solidFill>
                <a:latin typeface="Calibri"/>
                <a:cs typeface="Calibri"/>
              </a:rPr>
              <a:t>memory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10" dirty="0">
                <a:latin typeface="Calibri"/>
                <a:cs typeface="Calibri"/>
              </a:rPr>
              <a:t>Data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shared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memory</a:t>
            </a:r>
            <a:endParaRPr sz="1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solidFill>
                  <a:srgbClr val="2E75B6"/>
                </a:solidFill>
                <a:latin typeface="Calibri"/>
                <a:cs typeface="Calibri"/>
              </a:rPr>
              <a:t>Processes </a:t>
            </a:r>
            <a:r>
              <a:rPr sz="2100" spc="-15" dirty="0">
                <a:solidFill>
                  <a:srgbClr val="2E75B6"/>
                </a:solidFill>
                <a:latin typeface="Calibri"/>
                <a:cs typeface="Calibri"/>
              </a:rPr>
              <a:t>exchange</a:t>
            </a:r>
            <a:r>
              <a:rPr sz="2100" spc="-70" dirty="0">
                <a:solidFill>
                  <a:srgbClr val="2E75B6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E75B6"/>
                </a:solidFill>
                <a:latin typeface="Calibri"/>
                <a:cs typeface="Calibri"/>
              </a:rPr>
              <a:t>messages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5" dirty="0">
                <a:latin typeface="Calibri"/>
                <a:cs typeface="Calibri"/>
              </a:rPr>
              <a:t>Message passing via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sockets</a:t>
            </a:r>
            <a:endParaRPr sz="1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10" dirty="0">
                <a:solidFill>
                  <a:srgbClr val="2E75B6"/>
                </a:solidFill>
                <a:latin typeface="Calibri"/>
                <a:cs typeface="Calibri"/>
              </a:rPr>
              <a:t>Requires synchronization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15" dirty="0">
                <a:latin typeface="Calibri"/>
                <a:cs typeface="Calibri"/>
              </a:rPr>
              <a:t>Mutexes,</a:t>
            </a:r>
            <a:r>
              <a:rPr sz="1800" spc="-5" dirty="0">
                <a:latin typeface="Calibri"/>
                <a:cs typeface="Calibri"/>
              </a:rPr>
              <a:t> waiting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894E8D5-CD30-45E5-AE55-30A4CD2C3185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49549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0" dirty="0"/>
              <a:t>Inter Process</a:t>
            </a:r>
            <a:r>
              <a:rPr sz="3300" spc="-15" dirty="0"/>
              <a:t> </a:t>
            </a:r>
            <a:r>
              <a:rPr sz="3300" spc="-10" dirty="0"/>
              <a:t>Communication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12467"/>
            <a:ext cx="7817484" cy="3552896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8110" marR="5080">
              <a:lnSpc>
                <a:spcPts val="2090"/>
              </a:lnSpc>
              <a:spcBef>
                <a:spcPts val="225"/>
              </a:spcBef>
            </a:pPr>
            <a:r>
              <a:rPr sz="1800" b="1" dirty="0">
                <a:latin typeface="Calibri"/>
                <a:cs typeface="Calibri"/>
              </a:rPr>
              <a:t>IPC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b="1" spc="-5" dirty="0">
                <a:solidFill>
                  <a:srgbClr val="548235"/>
                </a:solidFill>
                <a:latin typeface="Calibri"/>
                <a:cs typeface="Calibri"/>
              </a:rPr>
              <a:t>OS </a:t>
            </a:r>
            <a:r>
              <a:rPr sz="1800" b="1" spc="-10" dirty="0">
                <a:solidFill>
                  <a:srgbClr val="548235"/>
                </a:solidFill>
                <a:latin typeface="Calibri"/>
                <a:cs typeface="Calibri"/>
              </a:rPr>
              <a:t>supported mechanisms </a:t>
            </a:r>
            <a:r>
              <a:rPr sz="1800" b="1" spc="-15" dirty="0">
                <a:solidFill>
                  <a:srgbClr val="548235"/>
                </a:solidFill>
                <a:latin typeface="Calibri"/>
                <a:cs typeface="Calibri"/>
              </a:rPr>
              <a:t>for interaction </a:t>
            </a:r>
            <a:r>
              <a:rPr sz="1800" b="1" spc="-10" dirty="0">
                <a:solidFill>
                  <a:srgbClr val="548235"/>
                </a:solidFill>
                <a:latin typeface="Calibri"/>
                <a:cs typeface="Calibri"/>
              </a:rPr>
              <a:t>amongst processes (co-ordination  </a:t>
            </a:r>
            <a:r>
              <a:rPr sz="1800" b="1" spc="-5" dirty="0">
                <a:solidFill>
                  <a:srgbClr val="548235"/>
                </a:solidFill>
                <a:latin typeface="Calibri"/>
                <a:cs typeface="Calibri"/>
              </a:rPr>
              <a:t>and </a:t>
            </a:r>
            <a:r>
              <a:rPr sz="1800" b="1" spc="-10" dirty="0">
                <a:solidFill>
                  <a:srgbClr val="548235"/>
                </a:solidFill>
                <a:latin typeface="Calibri"/>
                <a:cs typeface="Calibri"/>
              </a:rPr>
              <a:t>communication)</a:t>
            </a:r>
            <a:endParaRPr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182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solidFill>
                  <a:srgbClr val="7030A0"/>
                </a:solidFill>
                <a:latin typeface="Calibri"/>
                <a:cs typeface="Calibri"/>
              </a:rPr>
              <a:t>Message</a:t>
            </a:r>
            <a:r>
              <a:rPr sz="210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7030A0"/>
                </a:solidFill>
                <a:latin typeface="Calibri"/>
                <a:cs typeface="Calibri"/>
              </a:rPr>
              <a:t>Passing</a:t>
            </a:r>
            <a:endParaRPr sz="21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15" dirty="0">
                <a:latin typeface="Calibri"/>
                <a:cs typeface="Calibri"/>
              </a:rPr>
              <a:t>Sockets, </a:t>
            </a:r>
            <a:r>
              <a:rPr dirty="0">
                <a:solidFill>
                  <a:srgbClr val="7030A0"/>
                </a:solidFill>
                <a:latin typeface="Calibri"/>
                <a:cs typeface="Calibri"/>
              </a:rPr>
              <a:t>pipes</a:t>
            </a:r>
            <a:r>
              <a:rPr sz="1800" spc="-5" dirty="0">
                <a:latin typeface="Calibri"/>
                <a:cs typeface="Calibri"/>
              </a:rPr>
              <a:t>, message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queues</a:t>
            </a:r>
          </a:p>
          <a:p>
            <a:pPr marL="184150" indent="-1714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7030A0"/>
                </a:solidFill>
                <a:latin typeface="Calibri"/>
                <a:cs typeface="Calibri"/>
              </a:rPr>
              <a:t>Memory </a:t>
            </a:r>
            <a:r>
              <a:rPr sz="2100" spc="-5" dirty="0">
                <a:solidFill>
                  <a:srgbClr val="7030A0"/>
                </a:solidFill>
                <a:latin typeface="Calibri"/>
                <a:cs typeface="Calibri"/>
              </a:rPr>
              <a:t>Based</a:t>
            </a:r>
            <a:r>
              <a:rPr sz="2100" spc="-1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7030A0"/>
                </a:solidFill>
                <a:latin typeface="Calibri"/>
                <a:cs typeface="Calibri"/>
              </a:rPr>
              <a:t>IPC</a:t>
            </a:r>
            <a:endParaRPr sz="21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dirty="0">
                <a:solidFill>
                  <a:srgbClr val="7030A0"/>
                </a:solidFill>
                <a:latin typeface="Calibri"/>
                <a:cs typeface="Calibri"/>
              </a:rPr>
              <a:t>Shared memory</a:t>
            </a:r>
            <a:r>
              <a:rPr sz="1800" spc="-20" dirty="0">
                <a:latin typeface="Calibri"/>
                <a:cs typeface="Calibri"/>
              </a:rPr>
              <a:t>, </a:t>
            </a:r>
            <a:r>
              <a:rPr sz="1800" spc="-5" dirty="0">
                <a:latin typeface="Calibri"/>
                <a:cs typeface="Calibri"/>
              </a:rPr>
              <a:t>memory mapped</a:t>
            </a:r>
            <a:r>
              <a:rPr sz="1800" spc="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files</a:t>
            </a:r>
          </a:p>
          <a:p>
            <a:pPr marL="184150" indent="-1714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333F50"/>
                </a:solidFill>
                <a:latin typeface="Calibri"/>
                <a:cs typeface="Calibri"/>
              </a:rPr>
              <a:t>Higher </a:t>
            </a:r>
            <a:r>
              <a:rPr sz="2100" spc="-5" dirty="0">
                <a:solidFill>
                  <a:srgbClr val="333F50"/>
                </a:solidFill>
                <a:latin typeface="Calibri"/>
                <a:cs typeface="Calibri"/>
              </a:rPr>
              <a:t>level</a:t>
            </a:r>
            <a:r>
              <a:rPr sz="2100" dirty="0">
                <a:solidFill>
                  <a:srgbClr val="333F50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333F50"/>
                </a:solidFill>
                <a:latin typeface="Calibri"/>
                <a:cs typeface="Calibri"/>
              </a:rPr>
              <a:t>semantics</a:t>
            </a:r>
            <a:endParaRPr sz="21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5" dirty="0">
                <a:latin typeface="Calibri"/>
                <a:cs typeface="Calibri"/>
              </a:rPr>
              <a:t>Files, RPC</a:t>
            </a:r>
            <a:endParaRPr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10" dirty="0">
                <a:solidFill>
                  <a:srgbClr val="333F50"/>
                </a:solidFill>
                <a:latin typeface="Calibri"/>
                <a:cs typeface="Calibri"/>
              </a:rPr>
              <a:t>Synchronization </a:t>
            </a:r>
            <a:r>
              <a:rPr sz="2100" spc="-5" dirty="0">
                <a:solidFill>
                  <a:srgbClr val="333F50"/>
                </a:solidFill>
                <a:latin typeface="Calibri"/>
                <a:cs typeface="Calibri"/>
              </a:rPr>
              <a:t>primitives</a:t>
            </a:r>
            <a:endParaRPr sz="21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5" dirty="0">
                <a:latin typeface="Calibri"/>
                <a:cs typeface="Calibri"/>
              </a:rPr>
              <a:t>Signals,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interrupts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0" y="2505455"/>
            <a:ext cx="2990088" cy="3096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C226D95-396D-4177-8C45-3B5C6D21D9F2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28333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Message</a:t>
            </a:r>
            <a:r>
              <a:rPr sz="3300" spc="-60" dirty="0"/>
              <a:t> </a:t>
            </a:r>
            <a:r>
              <a:rPr sz="3300" spc="-15" dirty="0"/>
              <a:t>Passing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4707890" y="1735327"/>
            <a:ext cx="3611245" cy="371982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solidFill>
                  <a:srgbClr val="2F5597"/>
                </a:solidFill>
                <a:latin typeface="Calibri"/>
                <a:cs typeface="Calibri"/>
              </a:rPr>
              <a:t>Send </a:t>
            </a:r>
            <a:r>
              <a:rPr sz="2100" dirty="0">
                <a:solidFill>
                  <a:srgbClr val="2F5597"/>
                </a:solidFill>
                <a:latin typeface="Calibri"/>
                <a:cs typeface="Calibri"/>
              </a:rPr>
              <a:t>/ </a:t>
            </a:r>
            <a:r>
              <a:rPr sz="2100" spc="-10" dirty="0">
                <a:solidFill>
                  <a:srgbClr val="2F5597"/>
                </a:solidFill>
                <a:latin typeface="Calibri"/>
                <a:cs typeface="Calibri"/>
              </a:rPr>
              <a:t>Receive </a:t>
            </a:r>
            <a:r>
              <a:rPr sz="2100" spc="-5" dirty="0">
                <a:solidFill>
                  <a:srgbClr val="548235"/>
                </a:solidFill>
                <a:latin typeface="Calibri"/>
                <a:cs typeface="Calibri"/>
              </a:rPr>
              <a:t>messages</a:t>
            </a:r>
            <a:endParaRPr sz="2100">
              <a:latin typeface="Calibri"/>
              <a:cs typeface="Calibri"/>
            </a:endParaRPr>
          </a:p>
          <a:p>
            <a:pPr marL="184150" marR="502284" indent="-171450">
              <a:lnSpc>
                <a:spcPts val="2300"/>
              </a:lnSpc>
              <a:spcBef>
                <a:spcPts val="83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OS </a:t>
            </a:r>
            <a:r>
              <a:rPr sz="2100" spc="-15" dirty="0">
                <a:latin typeface="Calibri"/>
                <a:cs typeface="Calibri"/>
              </a:rPr>
              <a:t>creates </a:t>
            </a:r>
            <a:r>
              <a:rPr sz="2100" spc="-5" dirty="0">
                <a:latin typeface="Calibri"/>
                <a:cs typeface="Calibri"/>
              </a:rPr>
              <a:t>and </a:t>
            </a:r>
            <a:r>
              <a:rPr sz="2100" spc="-10" dirty="0">
                <a:latin typeface="Calibri"/>
                <a:cs typeface="Calibri"/>
              </a:rPr>
              <a:t>maintains </a:t>
            </a:r>
            <a:r>
              <a:rPr sz="2100" dirty="0">
                <a:latin typeface="Calibri"/>
                <a:cs typeface="Calibri"/>
              </a:rPr>
              <a:t>a  </a:t>
            </a:r>
            <a:r>
              <a:rPr sz="2100" spc="-5" dirty="0">
                <a:latin typeface="Calibri"/>
                <a:cs typeface="Calibri"/>
              </a:rPr>
              <a:t>channel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35" dirty="0">
                <a:solidFill>
                  <a:srgbClr val="548235"/>
                </a:solidFill>
                <a:latin typeface="Calibri"/>
                <a:cs typeface="Calibri"/>
              </a:rPr>
              <a:t>Buffer, 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FIFO</a:t>
            </a:r>
            <a:r>
              <a:rPr sz="1800" spc="3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  <a:p>
            <a:pPr marL="184150" marR="72390" indent="-171450">
              <a:lnSpc>
                <a:spcPts val="2180"/>
              </a:lnSpc>
              <a:spcBef>
                <a:spcPts val="894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OS </a:t>
            </a:r>
            <a:r>
              <a:rPr sz="2100" spc="-10" dirty="0">
                <a:latin typeface="Calibri"/>
                <a:cs typeface="Calibri"/>
              </a:rPr>
              <a:t>provides </a:t>
            </a:r>
            <a:r>
              <a:rPr sz="2100" spc="-5" dirty="0">
                <a:latin typeface="Calibri"/>
                <a:cs typeface="Calibri"/>
              </a:rPr>
              <a:t>an </a:t>
            </a:r>
            <a:r>
              <a:rPr sz="2100" spc="-15" dirty="0">
                <a:latin typeface="Calibri"/>
                <a:cs typeface="Calibri"/>
              </a:rPr>
              <a:t>interface to </a:t>
            </a:r>
            <a:r>
              <a:rPr sz="2100" spc="-5" dirty="0">
                <a:latin typeface="Calibri"/>
                <a:cs typeface="Calibri"/>
              </a:rPr>
              <a:t>the  </a:t>
            </a:r>
            <a:r>
              <a:rPr sz="2100" spc="-10" dirty="0">
                <a:latin typeface="Calibri"/>
                <a:cs typeface="Calibri"/>
              </a:rPr>
              <a:t>process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527050" algn="l"/>
              </a:tabLst>
            </a:pP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 port</a:t>
            </a:r>
            <a:endParaRPr sz="1800">
              <a:latin typeface="Calibri"/>
              <a:cs typeface="Calibri"/>
            </a:endParaRPr>
          </a:p>
          <a:p>
            <a:pPr marL="184150" marR="5080" indent="-171450">
              <a:lnSpc>
                <a:spcPts val="2300"/>
              </a:lnSpc>
              <a:spcBef>
                <a:spcPts val="68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Processes </a:t>
            </a:r>
            <a:r>
              <a:rPr sz="2100" spc="-5" dirty="0">
                <a:solidFill>
                  <a:srgbClr val="2F5597"/>
                </a:solidFill>
                <a:latin typeface="Calibri"/>
                <a:cs typeface="Calibri"/>
              </a:rPr>
              <a:t>send/write messages  </a:t>
            </a:r>
            <a:r>
              <a:rPr sz="2100" spc="-15" dirty="0">
                <a:solidFill>
                  <a:srgbClr val="2F5597"/>
                </a:solidFill>
                <a:latin typeface="Calibri"/>
                <a:cs typeface="Calibri"/>
              </a:rPr>
              <a:t>to </a:t>
            </a:r>
            <a:r>
              <a:rPr sz="2100" dirty="0">
                <a:solidFill>
                  <a:srgbClr val="2F5597"/>
                </a:solidFill>
                <a:latin typeface="Calibri"/>
                <a:cs typeface="Calibri"/>
              </a:rPr>
              <a:t>a</a:t>
            </a:r>
            <a:r>
              <a:rPr sz="2100" spc="10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F5597"/>
                </a:solidFill>
                <a:latin typeface="Calibri"/>
                <a:cs typeface="Calibri"/>
              </a:rPr>
              <a:t>port</a:t>
            </a:r>
            <a:endParaRPr sz="2100">
              <a:latin typeface="Calibri"/>
              <a:cs typeface="Calibri"/>
            </a:endParaRPr>
          </a:p>
          <a:p>
            <a:pPr marL="184150" marR="918844" indent="-171450">
              <a:lnSpc>
                <a:spcPts val="2210"/>
              </a:lnSpc>
              <a:spcBef>
                <a:spcPts val="869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Processes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2F5597"/>
                </a:solidFill>
                <a:latin typeface="Calibri"/>
                <a:cs typeface="Calibri"/>
              </a:rPr>
              <a:t>receive/read  messages </a:t>
            </a:r>
            <a:r>
              <a:rPr sz="2100" spc="-10" dirty="0">
                <a:solidFill>
                  <a:srgbClr val="2F5597"/>
                </a:solidFill>
                <a:latin typeface="Calibri"/>
                <a:cs typeface="Calibri"/>
              </a:rPr>
              <a:t>from </a:t>
            </a:r>
            <a:r>
              <a:rPr sz="2100" dirty="0">
                <a:solidFill>
                  <a:srgbClr val="2F5597"/>
                </a:solidFill>
                <a:latin typeface="Calibri"/>
                <a:cs typeface="Calibri"/>
              </a:rPr>
              <a:t>a</a:t>
            </a:r>
            <a:r>
              <a:rPr sz="2100" spc="-3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F5597"/>
                </a:solidFill>
                <a:latin typeface="Calibri"/>
                <a:cs typeface="Calibri"/>
              </a:rPr>
              <a:t>port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1416" y="3060192"/>
            <a:ext cx="3669792" cy="165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D5A43A1-87ED-425C-A89C-BA316BDA2CCD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28333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Message</a:t>
            </a:r>
            <a:r>
              <a:rPr sz="3300" spc="-60" dirty="0"/>
              <a:t> </a:t>
            </a:r>
            <a:r>
              <a:rPr sz="3300" spc="-15" dirty="0"/>
              <a:t>Passing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4783684" y="3070537"/>
            <a:ext cx="3698240" cy="17427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10" dirty="0">
                <a:solidFill>
                  <a:srgbClr val="2F5597"/>
                </a:solidFill>
                <a:latin typeface="Calibri"/>
                <a:cs typeface="Calibri"/>
              </a:rPr>
              <a:t>Kernel </a:t>
            </a:r>
            <a:r>
              <a:rPr sz="2100" spc="-10" dirty="0">
                <a:latin typeface="Calibri"/>
                <a:cs typeface="Calibri"/>
              </a:rPr>
              <a:t>required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to</a:t>
            </a:r>
            <a:endParaRPr sz="21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10" dirty="0">
                <a:latin typeface="Calibri"/>
                <a:cs typeface="Calibri"/>
              </a:rPr>
              <a:t>Establish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communication</a:t>
            </a:r>
            <a:endParaRPr sz="18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15" dirty="0">
                <a:latin typeface="Calibri"/>
                <a:cs typeface="Calibri"/>
              </a:rPr>
              <a:t>Perform </a:t>
            </a:r>
            <a:r>
              <a:rPr sz="1800" dirty="0">
                <a:latin typeface="Calibri"/>
                <a:cs typeface="Calibri"/>
              </a:rPr>
              <a:t>each </a:t>
            </a:r>
            <a:r>
              <a:rPr sz="1800" spc="-5" dirty="0">
                <a:latin typeface="Calibri"/>
                <a:cs typeface="Calibri"/>
              </a:rPr>
              <a:t>IPC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</a:t>
            </a:r>
            <a:endParaRPr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solidFill>
                  <a:srgbClr val="2E75B6"/>
                </a:solidFill>
                <a:latin typeface="Calibri"/>
                <a:cs typeface="Calibri"/>
              </a:rPr>
              <a:t>Send</a:t>
            </a:r>
            <a:r>
              <a:rPr sz="2100" spc="-5" dirty="0">
                <a:latin typeface="Calibri"/>
                <a:cs typeface="Calibri"/>
              </a:rPr>
              <a:t>: </a:t>
            </a:r>
            <a:r>
              <a:rPr sz="2100" spc="-20" dirty="0">
                <a:latin typeface="Calibri"/>
                <a:cs typeface="Calibri"/>
              </a:rPr>
              <a:t>System </a:t>
            </a:r>
            <a:r>
              <a:rPr sz="2100" spc="-5" dirty="0">
                <a:latin typeface="Calibri"/>
                <a:cs typeface="Calibri"/>
              </a:rPr>
              <a:t>call+ </a:t>
            </a:r>
            <a:r>
              <a:rPr sz="2100" spc="-20" dirty="0">
                <a:latin typeface="Calibri"/>
                <a:cs typeface="Calibri"/>
              </a:rPr>
              <a:t>data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copy</a:t>
            </a:r>
            <a:endParaRPr sz="21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10" dirty="0">
                <a:solidFill>
                  <a:srgbClr val="2E75B6"/>
                </a:solidFill>
                <a:latin typeface="Calibri"/>
                <a:cs typeface="Calibri"/>
              </a:rPr>
              <a:t>Receive</a:t>
            </a:r>
            <a:r>
              <a:rPr sz="2100" spc="-10" dirty="0">
                <a:latin typeface="Calibri"/>
                <a:cs typeface="Calibri"/>
              </a:rPr>
              <a:t>: </a:t>
            </a:r>
            <a:r>
              <a:rPr sz="2100" spc="-20" dirty="0">
                <a:latin typeface="Calibri"/>
                <a:cs typeface="Calibri"/>
              </a:rPr>
              <a:t>System </a:t>
            </a:r>
            <a:r>
              <a:rPr sz="2100" spc="-10" dirty="0">
                <a:latin typeface="Calibri"/>
                <a:cs typeface="Calibri"/>
              </a:rPr>
              <a:t>call </a:t>
            </a:r>
            <a:r>
              <a:rPr sz="2100" dirty="0">
                <a:latin typeface="Calibri"/>
                <a:cs typeface="Calibri"/>
              </a:rPr>
              <a:t>+ </a:t>
            </a:r>
            <a:r>
              <a:rPr sz="2100" spc="-20" dirty="0">
                <a:latin typeface="Calibri"/>
                <a:cs typeface="Calibri"/>
              </a:rPr>
              <a:t>data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copy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3206495"/>
            <a:ext cx="3810000" cy="1712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1F91BA2-96E8-412D-920F-D303190C39CA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28333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Message</a:t>
            </a:r>
            <a:r>
              <a:rPr sz="3300" spc="-60" dirty="0"/>
              <a:t> </a:t>
            </a:r>
            <a:r>
              <a:rPr sz="3300" spc="-15" dirty="0"/>
              <a:t>Passing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4876800" y="3048000"/>
            <a:ext cx="3698240" cy="1009251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sz="2100" spc="-10" dirty="0">
                <a:solidFill>
                  <a:srgbClr val="2F5597"/>
                </a:solidFill>
                <a:latin typeface="Calibri"/>
                <a:cs typeface="Calibri"/>
              </a:rPr>
              <a:t>How many user/kernel crossings needed to send a request and receive a response? </a:t>
            </a:r>
            <a:endParaRPr lang="en-US" sz="21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3206495"/>
            <a:ext cx="3810000" cy="1712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9679A1B-4F7C-43CE-8E23-86A06B58DD83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989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2953" y="2131567"/>
            <a:ext cx="7098092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l">
              <a:lnSpc>
                <a:spcPts val="5145"/>
              </a:lnSpc>
              <a:spcBef>
                <a:spcPts val="100"/>
              </a:spcBef>
            </a:pPr>
            <a:r>
              <a:rPr spc="-45" dirty="0"/>
              <a:t>Week</a:t>
            </a:r>
            <a:r>
              <a:rPr spc="-15" dirty="0"/>
              <a:t> </a:t>
            </a: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2790" y="644448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C2EF6-E9CF-4645-8A4D-1E3E83139CF0}"/>
              </a:ext>
            </a:extLst>
          </p:cNvPr>
          <p:cNvSpPr txBox="1"/>
          <p:nvPr/>
        </p:nvSpPr>
        <p:spPr>
          <a:xfrm>
            <a:off x="990600" y="3124200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spc="-30" dirty="0"/>
              <a:t>&gt; fork()</a:t>
            </a:r>
          </a:p>
          <a:p>
            <a:r>
              <a:rPr lang="en-IN" sz="1800" spc="-30" dirty="0"/>
              <a:t>&gt; Inter-Process </a:t>
            </a:r>
            <a:r>
              <a:rPr lang="en-IN" sz="1800" spc="-10" dirty="0"/>
              <a:t>Communication</a:t>
            </a:r>
            <a:r>
              <a:rPr lang="en-IN" sz="1800" spc="-20" dirty="0"/>
              <a:t> </a:t>
            </a:r>
            <a:r>
              <a:rPr lang="en-IN" sz="1800" spc="-5" dirty="0"/>
              <a:t>(IPC)</a:t>
            </a:r>
          </a:p>
          <a:p>
            <a:r>
              <a:rPr lang="en-IN" dirty="0"/>
              <a:t>&gt; PA2 questions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28333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Message</a:t>
            </a:r>
            <a:r>
              <a:rPr sz="3300" spc="-60" dirty="0"/>
              <a:t> </a:t>
            </a:r>
            <a:r>
              <a:rPr sz="3300" spc="-15" dirty="0"/>
              <a:t>Passing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4876800" y="2808152"/>
            <a:ext cx="3698240" cy="2509661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sz="2100" spc="-10" dirty="0">
                <a:solidFill>
                  <a:srgbClr val="2F5597"/>
                </a:solidFill>
                <a:latin typeface="Calibri"/>
                <a:cs typeface="Calibri"/>
              </a:rPr>
              <a:t>How many user/kernel crossings needed to send a request and receive a response? </a:t>
            </a:r>
          </a:p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endParaRPr lang="en-US" sz="2100" spc="-10" dirty="0">
              <a:solidFill>
                <a:srgbClr val="2F5597"/>
              </a:solidFill>
              <a:latin typeface="Calibri"/>
              <a:cs typeface="Calibri"/>
            </a:endParaRPr>
          </a:p>
          <a:p>
            <a:pPr marL="12700">
              <a:spcBef>
                <a:spcPts val="310"/>
              </a:spcBef>
              <a:tabLst>
                <a:tab pos="184150" algn="l"/>
              </a:tabLst>
            </a:pPr>
            <a:r>
              <a:rPr lang="it-IT" sz="2400" dirty="0">
                <a:solidFill>
                  <a:srgbClr val="00B050"/>
                </a:solidFill>
                <a:latin typeface="Calibri"/>
                <a:cs typeface="Calibri"/>
              </a:rPr>
              <a:t>Answer: 4x </a:t>
            </a:r>
            <a:r>
              <a:rPr lang="it-IT" sz="2400" spc="-5" dirty="0">
                <a:solidFill>
                  <a:srgbClr val="00B050"/>
                </a:solidFill>
                <a:latin typeface="Calibri"/>
                <a:cs typeface="Calibri"/>
              </a:rPr>
              <a:t>user </a:t>
            </a:r>
            <a:r>
              <a:rPr lang="it-IT" sz="2400" dirty="0">
                <a:solidFill>
                  <a:srgbClr val="00B050"/>
                </a:solidFill>
                <a:latin typeface="Calibri"/>
                <a:cs typeface="Calibri"/>
              </a:rPr>
              <a:t>– </a:t>
            </a:r>
            <a:r>
              <a:rPr lang="it-IT" sz="2400" spc="-15" dirty="0">
                <a:solidFill>
                  <a:srgbClr val="00B050"/>
                </a:solidFill>
                <a:latin typeface="Calibri"/>
                <a:cs typeface="Calibri"/>
              </a:rPr>
              <a:t>kernel </a:t>
            </a:r>
            <a:r>
              <a:rPr lang="it-IT" sz="2400" spc="-5" dirty="0">
                <a:solidFill>
                  <a:srgbClr val="00B050"/>
                </a:solidFill>
                <a:latin typeface="Calibri"/>
                <a:cs typeface="Calibri"/>
              </a:rPr>
              <a:t>crossings </a:t>
            </a:r>
            <a:r>
              <a:rPr lang="it-IT" sz="2400" dirty="0">
                <a:solidFill>
                  <a:srgbClr val="00B050"/>
                </a:solidFill>
                <a:latin typeface="Calibri"/>
                <a:cs typeface="Calibri"/>
              </a:rPr>
              <a:t>+ 4 </a:t>
            </a:r>
            <a:r>
              <a:rPr lang="it-IT" sz="2400" spc="-10" dirty="0">
                <a:solidFill>
                  <a:srgbClr val="00B050"/>
                </a:solidFill>
                <a:latin typeface="Calibri"/>
                <a:cs typeface="Calibri"/>
              </a:rPr>
              <a:t>data  </a:t>
            </a:r>
            <a:r>
              <a:rPr lang="it-IT" sz="2400" spc="-5" dirty="0">
                <a:solidFill>
                  <a:srgbClr val="00B050"/>
                </a:solidFill>
                <a:latin typeface="Calibri"/>
                <a:cs typeface="Calibri"/>
              </a:rPr>
              <a:t>copies.</a:t>
            </a:r>
            <a:endParaRPr lang="it-IT" sz="2400" dirty="0">
              <a:solidFill>
                <a:srgbClr val="00B050"/>
              </a:solidFill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endParaRPr lang="en-US" sz="21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0080" y="3206495"/>
            <a:ext cx="3810000" cy="1712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BFAB9E9-D17A-4314-A06E-4A132060F758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3928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40709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Message </a:t>
            </a:r>
            <a:r>
              <a:rPr sz="3300" spc="-15" dirty="0"/>
              <a:t>Passing</a:t>
            </a:r>
            <a:r>
              <a:rPr sz="3300" spc="-45" dirty="0"/>
              <a:t> </a:t>
            </a:r>
            <a:r>
              <a:rPr sz="3300" spc="-5" dirty="0"/>
              <a:t>(Pipes)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35327"/>
            <a:ext cx="3640454" cy="329410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184150" algn="l"/>
              </a:tabLst>
            </a:pPr>
            <a:r>
              <a:rPr sz="2100" dirty="0">
                <a:solidFill>
                  <a:srgbClr val="2F5597"/>
                </a:solidFill>
                <a:latin typeface="Calibri"/>
                <a:cs typeface="Calibri"/>
              </a:rPr>
              <a:t>Pipes</a:t>
            </a:r>
            <a:endParaRPr sz="2100" dirty="0">
              <a:latin typeface="Calibri"/>
              <a:cs typeface="Calibri"/>
            </a:endParaRPr>
          </a:p>
          <a:p>
            <a:pPr marL="184150" marR="303530" indent="-171450">
              <a:lnSpc>
                <a:spcPts val="2300"/>
              </a:lnSpc>
              <a:spcBef>
                <a:spcPts val="835"/>
              </a:spcBef>
              <a:buFont typeface="Arial"/>
              <a:buChar char="•"/>
              <a:tabLst>
                <a:tab pos="184150" algn="l"/>
              </a:tabLst>
            </a:pPr>
            <a:r>
              <a:rPr sz="2100" dirty="0">
                <a:latin typeface="Calibri"/>
                <a:cs typeface="Calibri"/>
              </a:rPr>
              <a:t>Carry </a:t>
            </a:r>
            <a:r>
              <a:rPr sz="2100" spc="-10" dirty="0">
                <a:latin typeface="Calibri"/>
                <a:cs typeface="Calibri"/>
              </a:rPr>
              <a:t>byte stream between </a:t>
            </a:r>
            <a:r>
              <a:rPr sz="2100" dirty="0">
                <a:latin typeface="Calibri"/>
                <a:cs typeface="Calibri"/>
              </a:rPr>
              <a:t>2  </a:t>
            </a:r>
            <a:r>
              <a:rPr sz="2100" spc="-5" dirty="0">
                <a:latin typeface="Calibri"/>
                <a:cs typeface="Calibri"/>
              </a:rPr>
              <a:t>processes.</a:t>
            </a:r>
            <a:endParaRPr sz="2100" dirty="0">
              <a:latin typeface="Calibri"/>
              <a:cs typeface="Calibri"/>
            </a:endParaRPr>
          </a:p>
          <a:p>
            <a:pPr marL="527050" marR="408305" lvl="1" indent="-171450">
              <a:lnSpc>
                <a:spcPts val="1900"/>
              </a:lnSpc>
              <a:spcBef>
                <a:spcPts val="425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5" dirty="0">
                <a:latin typeface="Calibri"/>
                <a:cs typeface="Calibri"/>
              </a:rPr>
              <a:t>Eg. </a:t>
            </a:r>
            <a:r>
              <a:rPr sz="1800" dirty="0">
                <a:latin typeface="Calibri"/>
                <a:cs typeface="Calibri"/>
              </a:rPr>
              <a:t>Connect </a:t>
            </a:r>
            <a:r>
              <a:rPr sz="1800" spc="-5" dirty="0">
                <a:latin typeface="Calibri"/>
                <a:cs typeface="Calibri"/>
              </a:rPr>
              <a:t>output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dirty="0">
                <a:latin typeface="Calibri"/>
                <a:cs typeface="Calibri"/>
              </a:rPr>
              <a:t>one  </a:t>
            </a:r>
            <a:r>
              <a:rPr sz="1800" spc="-10" dirty="0">
                <a:latin typeface="Calibri"/>
                <a:cs typeface="Calibri"/>
              </a:rPr>
              <a:t>process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input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another.</a:t>
            </a:r>
            <a:endParaRPr sz="1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Unidirectional </a:t>
            </a:r>
            <a:r>
              <a:rPr sz="2100" dirty="0">
                <a:latin typeface="Calibri"/>
                <a:cs typeface="Calibri"/>
              </a:rPr>
              <a:t>in </a:t>
            </a:r>
            <a:r>
              <a:rPr sz="2100" spc="-15" dirty="0">
                <a:latin typeface="Calibri"/>
                <a:cs typeface="Calibri"/>
              </a:rPr>
              <a:t>nature</a:t>
            </a:r>
            <a:endParaRPr sz="2100" dirty="0">
              <a:latin typeface="Calibri"/>
              <a:cs typeface="Calibri"/>
            </a:endParaRPr>
          </a:p>
          <a:p>
            <a:pPr marL="184150" marR="5080" indent="-171450">
              <a:lnSpc>
                <a:spcPct val="89800"/>
              </a:lnSpc>
              <a:spcBef>
                <a:spcPts val="83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20" dirty="0">
                <a:latin typeface="Calibri"/>
                <a:cs typeface="Calibri"/>
              </a:rPr>
              <a:t>Data </a:t>
            </a:r>
            <a:r>
              <a:rPr sz="2100" spc="-10" dirty="0">
                <a:latin typeface="Calibri"/>
                <a:cs typeface="Calibri"/>
              </a:rPr>
              <a:t>written </a:t>
            </a:r>
            <a:r>
              <a:rPr sz="2100" spc="-15" dirty="0">
                <a:latin typeface="Calibri"/>
                <a:cs typeface="Calibri"/>
              </a:rPr>
              <a:t>to </a:t>
            </a:r>
            <a:r>
              <a:rPr sz="2100" spc="-5" dirty="0">
                <a:latin typeface="Calibri"/>
                <a:cs typeface="Calibri"/>
              </a:rPr>
              <a:t>the write </a:t>
            </a:r>
            <a:r>
              <a:rPr sz="2100" dirty="0">
                <a:latin typeface="Calibri"/>
                <a:cs typeface="Calibri"/>
              </a:rPr>
              <a:t>end of  </a:t>
            </a:r>
            <a:r>
              <a:rPr sz="2100" spc="-5" dirty="0">
                <a:latin typeface="Calibri"/>
                <a:cs typeface="Calibri"/>
              </a:rPr>
              <a:t>the pipe </a:t>
            </a:r>
            <a:r>
              <a:rPr sz="2100" dirty="0">
                <a:latin typeface="Calibri"/>
                <a:cs typeface="Calibri"/>
              </a:rPr>
              <a:t>is </a:t>
            </a:r>
            <a:r>
              <a:rPr sz="2100" spc="-15" dirty="0">
                <a:latin typeface="Calibri"/>
                <a:cs typeface="Calibri"/>
              </a:rPr>
              <a:t>buffered </a:t>
            </a:r>
            <a:r>
              <a:rPr sz="2100" spc="-10" dirty="0">
                <a:latin typeface="Calibri"/>
                <a:cs typeface="Calibri"/>
              </a:rPr>
              <a:t>by </a:t>
            </a:r>
            <a:r>
              <a:rPr sz="2100" spc="-5" dirty="0">
                <a:latin typeface="Calibri"/>
                <a:cs typeface="Calibri"/>
              </a:rPr>
              <a:t>the  </a:t>
            </a:r>
            <a:r>
              <a:rPr sz="2100" spc="-15" dirty="0">
                <a:latin typeface="Calibri"/>
                <a:cs typeface="Calibri"/>
              </a:rPr>
              <a:t>kernel </a:t>
            </a:r>
            <a:r>
              <a:rPr sz="2100" spc="-10" dirty="0">
                <a:latin typeface="Calibri"/>
                <a:cs typeface="Calibri"/>
              </a:rPr>
              <a:t>until </a:t>
            </a:r>
            <a:r>
              <a:rPr sz="2100" dirty="0">
                <a:latin typeface="Calibri"/>
                <a:cs typeface="Calibri"/>
              </a:rPr>
              <a:t>it is </a:t>
            </a:r>
            <a:r>
              <a:rPr sz="2100" spc="-10" dirty="0">
                <a:latin typeface="Calibri"/>
                <a:cs typeface="Calibri"/>
              </a:rPr>
              <a:t>read from </a:t>
            </a:r>
            <a:r>
              <a:rPr sz="2100" spc="-5" dirty="0">
                <a:latin typeface="Calibri"/>
                <a:cs typeface="Calibri"/>
              </a:rPr>
              <a:t>the  </a:t>
            </a:r>
            <a:r>
              <a:rPr sz="2100" spc="-10" dirty="0">
                <a:latin typeface="Calibri"/>
                <a:cs typeface="Calibri"/>
              </a:rPr>
              <a:t>read </a:t>
            </a:r>
            <a:r>
              <a:rPr sz="2100" dirty="0">
                <a:latin typeface="Calibri"/>
                <a:cs typeface="Calibri"/>
              </a:rPr>
              <a:t>end of </a:t>
            </a:r>
            <a:r>
              <a:rPr sz="2100" spc="-5" dirty="0">
                <a:latin typeface="Calibri"/>
                <a:cs typeface="Calibri"/>
              </a:rPr>
              <a:t>the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pipe.</a:t>
            </a:r>
          </a:p>
        </p:txBody>
      </p:sp>
      <p:sp>
        <p:nvSpPr>
          <p:cNvPr id="4" name="object 4"/>
          <p:cNvSpPr/>
          <p:nvPr/>
        </p:nvSpPr>
        <p:spPr>
          <a:xfrm>
            <a:off x="4626864" y="2977895"/>
            <a:ext cx="3758183" cy="2011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8D790E4-A4CE-46E3-96BA-460C00142B6A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28333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Message</a:t>
            </a:r>
            <a:r>
              <a:rPr sz="3300" spc="-60" dirty="0"/>
              <a:t> </a:t>
            </a:r>
            <a:r>
              <a:rPr sz="3300" spc="-15" dirty="0"/>
              <a:t>Passing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362711" y="2883407"/>
            <a:ext cx="3810000" cy="1712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23815" y="1810511"/>
            <a:ext cx="1106424" cy="1085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9432" y="3938015"/>
            <a:ext cx="984503" cy="981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06053" y="2070480"/>
            <a:ext cx="157480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Overheads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Time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Consuming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993476" y="4071620"/>
            <a:ext cx="2127885" cy="112585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Simplicity: 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Kernel 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does  channel</a:t>
            </a:r>
            <a:endParaRPr sz="1800" dirty="0">
              <a:latin typeface="Calibri"/>
              <a:cs typeface="Calibri"/>
            </a:endParaRPr>
          </a:p>
          <a:p>
            <a:pPr marL="12700" marR="469900">
              <a:lnSpc>
                <a:spcPts val="2210"/>
              </a:lnSpc>
              <a:spcBef>
                <a:spcPts val="20"/>
              </a:spcBef>
            </a:pPr>
            <a:r>
              <a:rPr sz="1800" spc="-5" dirty="0">
                <a:solidFill>
                  <a:srgbClr val="548235"/>
                </a:solidFill>
                <a:latin typeface="Calibri"/>
                <a:cs typeface="Calibri"/>
              </a:rPr>
              <a:t>management</a:t>
            </a:r>
            <a:r>
              <a:rPr sz="1800" spc="-80" dirty="0">
                <a:solidFill>
                  <a:srgbClr val="54823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48235"/>
                </a:solidFill>
                <a:latin typeface="Calibri"/>
                <a:cs typeface="Calibri"/>
              </a:rPr>
              <a:t>and  </a:t>
            </a:r>
            <a:r>
              <a:rPr sz="1800" spc="-10" dirty="0">
                <a:solidFill>
                  <a:srgbClr val="548235"/>
                </a:solidFill>
                <a:latin typeface="Calibri"/>
                <a:cs typeface="Calibri"/>
              </a:rPr>
              <a:t>synchronization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04A49E42-D18D-4680-812A-DCDCC0B70BFD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48488"/>
            <a:ext cx="18891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Linux</a:t>
            </a:r>
            <a:r>
              <a:rPr sz="3300" spc="-80" dirty="0"/>
              <a:t> </a:t>
            </a:r>
            <a:r>
              <a:rPr sz="3300" spc="-5" dirty="0"/>
              <a:t>Pipes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05709" y="1294891"/>
            <a:ext cx="7951470" cy="427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pipe is </a:t>
            </a:r>
            <a:r>
              <a:rPr sz="2400" spc="-15" dirty="0">
                <a:latin typeface="Calibri"/>
                <a:cs typeface="Calibri"/>
              </a:rPr>
              <a:t>created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b="1" spc="-5" dirty="0">
                <a:latin typeface="Courier New"/>
                <a:cs typeface="Courier New"/>
              </a:rPr>
              <a:t>pipe()</a:t>
            </a:r>
            <a:r>
              <a:rPr sz="2400" b="1" spc="-900" dirty="0">
                <a:latin typeface="Courier New"/>
                <a:cs typeface="Courier New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 </a:t>
            </a:r>
            <a:r>
              <a:rPr sz="2400" spc="-5" dirty="0">
                <a:latin typeface="Calibri"/>
                <a:cs typeface="Calibri"/>
              </a:rPr>
              <a:t>call: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3200" dirty="0">
              <a:latin typeface="Calibri"/>
              <a:cs typeface="Calibri"/>
            </a:endParaRPr>
          </a:p>
          <a:p>
            <a:pPr marL="179705" algn="ctr">
              <a:lnSpc>
                <a:spcPct val="100000"/>
              </a:lnSpc>
            </a:pPr>
            <a:r>
              <a:rPr sz="2400" b="1" spc="-5" dirty="0">
                <a:solidFill>
                  <a:srgbClr val="2E75B6"/>
                </a:solidFill>
                <a:latin typeface="Courier New"/>
                <a:cs typeface="Courier New"/>
              </a:rPr>
              <a:t>int pipe(int</a:t>
            </a:r>
            <a:r>
              <a:rPr sz="2400" b="1" spc="-105" dirty="0">
                <a:solidFill>
                  <a:srgbClr val="2E75B6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2E75B6"/>
                </a:solidFill>
                <a:latin typeface="Courier New"/>
                <a:cs typeface="Courier New"/>
              </a:rPr>
              <a:t>fildes[2]);</a:t>
            </a:r>
            <a:endParaRPr sz="2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00" b="1" spc="-20" dirty="0">
                <a:latin typeface="Calibri"/>
                <a:cs typeface="Calibri"/>
              </a:rPr>
              <a:t>Parameters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solidFill>
                  <a:srgbClr val="0070C0"/>
                </a:solidFill>
                <a:latin typeface="Courier New"/>
                <a:cs typeface="Courier New"/>
              </a:rPr>
              <a:t>fd[0] </a:t>
            </a:r>
            <a:r>
              <a:rPr sz="2400" spc="-5" dirty="0">
                <a:latin typeface="Calibri"/>
                <a:cs typeface="Calibri"/>
              </a:rPr>
              <a:t>will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30" dirty="0">
                <a:latin typeface="Calibri"/>
                <a:cs typeface="Calibri"/>
              </a:rPr>
              <a:t>fd </a:t>
            </a:r>
            <a:r>
              <a:rPr sz="2400" spc="-5" dirty="0">
                <a:latin typeface="Calibri"/>
                <a:cs typeface="Calibri"/>
              </a:rPr>
              <a:t>(file descriptor)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read </a:t>
            </a:r>
            <a:r>
              <a:rPr sz="2400" dirty="0">
                <a:latin typeface="Calibri"/>
                <a:cs typeface="Calibri"/>
              </a:rPr>
              <a:t>end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pipe.</a:t>
            </a:r>
          </a:p>
          <a:p>
            <a:pPr marL="184150" indent="-17145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solidFill>
                  <a:srgbClr val="2E75B6"/>
                </a:solidFill>
                <a:latin typeface="Courier New"/>
                <a:cs typeface="Courier New"/>
              </a:rPr>
              <a:t>fd[1] </a:t>
            </a:r>
            <a:r>
              <a:rPr sz="2400" spc="-5" dirty="0">
                <a:latin typeface="Calibri"/>
                <a:cs typeface="Calibri"/>
              </a:rPr>
              <a:t>will </a:t>
            </a:r>
            <a:r>
              <a:rPr sz="2400" dirty="0">
                <a:latin typeface="Calibri"/>
                <a:cs typeface="Calibri"/>
              </a:rPr>
              <a:t>be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30" dirty="0">
                <a:latin typeface="Calibri"/>
                <a:cs typeface="Calibri"/>
              </a:rPr>
              <a:t>fd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write </a:t>
            </a:r>
            <a:r>
              <a:rPr sz="2400" dirty="0">
                <a:latin typeface="Calibri"/>
                <a:cs typeface="Calibri"/>
              </a:rPr>
              <a:t>end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pipe.</a:t>
            </a:r>
          </a:p>
          <a:p>
            <a:pPr marL="184150" indent="-17145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10" dirty="0">
                <a:latin typeface="Calibri"/>
                <a:cs typeface="Calibri"/>
              </a:rPr>
              <a:t>Returns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:</a:t>
            </a:r>
          </a:p>
          <a:p>
            <a:pPr marL="697865">
              <a:lnSpc>
                <a:spcPct val="100000"/>
              </a:lnSpc>
              <a:spcBef>
                <a:spcPts val="505"/>
              </a:spcBef>
            </a:pPr>
            <a:r>
              <a:rPr sz="2400" dirty="0">
                <a:latin typeface="Calibri"/>
                <a:cs typeface="Calibri"/>
              </a:rPr>
              <a:t>0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8235"/>
                </a:solidFill>
                <a:latin typeface="Calibri"/>
                <a:cs typeface="Calibri"/>
              </a:rPr>
              <a:t>Success.</a:t>
            </a:r>
            <a:endParaRPr sz="2400" dirty="0">
              <a:latin typeface="Calibri"/>
              <a:cs typeface="Calibri"/>
            </a:endParaRPr>
          </a:p>
          <a:p>
            <a:pPr marL="697865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latin typeface="Calibri"/>
                <a:cs typeface="Calibri"/>
              </a:rPr>
              <a:t>- 1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Error.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82640" y="4456176"/>
            <a:ext cx="2450592" cy="1530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70240" y="6449957"/>
            <a:ext cx="19050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23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147F684-933E-4C25-9F9C-DA868E5F3B17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95825" y="1440304"/>
            <a:ext cx="3284854" cy="3434079"/>
            <a:chOff x="2995825" y="1440304"/>
            <a:chExt cx="3284854" cy="3434079"/>
          </a:xfrm>
        </p:grpSpPr>
        <p:sp>
          <p:nvSpPr>
            <p:cNvPr id="3" name="object 3"/>
            <p:cNvSpPr/>
            <p:nvPr/>
          </p:nvSpPr>
          <p:spPr>
            <a:xfrm>
              <a:off x="3002175" y="1446654"/>
              <a:ext cx="728960" cy="7097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02175" y="1446654"/>
              <a:ext cx="728980" cy="709930"/>
            </a:xfrm>
            <a:custGeom>
              <a:avLst/>
              <a:gdLst/>
              <a:ahLst/>
              <a:cxnLst/>
              <a:rect l="l" t="t" r="r" b="b"/>
              <a:pathLst>
                <a:path w="728979" h="709930">
                  <a:moveTo>
                    <a:pt x="728962" y="0"/>
                  </a:moveTo>
                  <a:lnTo>
                    <a:pt x="399251" y="0"/>
                  </a:lnTo>
                  <a:lnTo>
                    <a:pt x="353363" y="3366"/>
                  </a:lnTo>
                  <a:lnTo>
                    <a:pt x="309566" y="13147"/>
                  </a:lnTo>
                  <a:lnTo>
                    <a:pt x="268340" y="28861"/>
                  </a:lnTo>
                  <a:lnTo>
                    <a:pt x="230165" y="50027"/>
                  </a:lnTo>
                  <a:lnTo>
                    <a:pt x="195521" y="76167"/>
                  </a:lnTo>
                  <a:lnTo>
                    <a:pt x="164890" y="106798"/>
                  </a:lnTo>
                  <a:lnTo>
                    <a:pt x="138751" y="141442"/>
                  </a:lnTo>
                  <a:lnTo>
                    <a:pt x="117584" y="179617"/>
                  </a:lnTo>
                  <a:lnTo>
                    <a:pt x="101870" y="220843"/>
                  </a:lnTo>
                  <a:lnTo>
                    <a:pt x="92089" y="264640"/>
                  </a:lnTo>
                  <a:lnTo>
                    <a:pt x="88723" y="310528"/>
                  </a:lnTo>
                  <a:lnTo>
                    <a:pt x="88722" y="532334"/>
                  </a:lnTo>
                  <a:lnTo>
                    <a:pt x="0" y="532334"/>
                  </a:lnTo>
                  <a:lnTo>
                    <a:pt x="177444" y="709779"/>
                  </a:lnTo>
                  <a:lnTo>
                    <a:pt x="354889" y="532334"/>
                  </a:lnTo>
                  <a:lnTo>
                    <a:pt x="266166" y="532334"/>
                  </a:lnTo>
                  <a:lnTo>
                    <a:pt x="266166" y="310528"/>
                  </a:lnTo>
                  <a:lnTo>
                    <a:pt x="272951" y="268463"/>
                  </a:lnTo>
                  <a:lnTo>
                    <a:pt x="291844" y="231930"/>
                  </a:lnTo>
                  <a:lnTo>
                    <a:pt x="320652" y="203121"/>
                  </a:lnTo>
                  <a:lnTo>
                    <a:pt x="357185" y="184229"/>
                  </a:lnTo>
                  <a:lnTo>
                    <a:pt x="399250" y="177444"/>
                  </a:lnTo>
                  <a:lnTo>
                    <a:pt x="728962" y="177444"/>
                  </a:lnTo>
                  <a:lnTo>
                    <a:pt x="728962" y="0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5472" y="2020823"/>
              <a:ext cx="1877568" cy="14264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97156" y="2021140"/>
              <a:ext cx="1875789" cy="1426210"/>
            </a:xfrm>
            <a:custGeom>
              <a:avLst/>
              <a:gdLst/>
              <a:ahLst/>
              <a:cxnLst/>
              <a:rect l="l" t="t" r="r" b="b"/>
              <a:pathLst>
                <a:path w="1875789" h="1426210">
                  <a:moveTo>
                    <a:pt x="1875297" y="127612"/>
                  </a:moveTo>
                  <a:lnTo>
                    <a:pt x="1058100" y="127612"/>
                  </a:lnTo>
                  <a:lnTo>
                    <a:pt x="707874" y="127612"/>
                  </a:lnTo>
                  <a:lnTo>
                    <a:pt x="474389" y="127612"/>
                  </a:lnTo>
                  <a:lnTo>
                    <a:pt x="474389" y="343956"/>
                  </a:lnTo>
                  <a:lnTo>
                    <a:pt x="0" y="0"/>
                  </a:lnTo>
                  <a:lnTo>
                    <a:pt x="474389" y="668472"/>
                  </a:lnTo>
                  <a:lnTo>
                    <a:pt x="474389" y="1425676"/>
                  </a:lnTo>
                  <a:lnTo>
                    <a:pt x="707874" y="1425676"/>
                  </a:lnTo>
                  <a:lnTo>
                    <a:pt x="1058100" y="1425676"/>
                  </a:lnTo>
                  <a:lnTo>
                    <a:pt x="1875297" y="1425676"/>
                  </a:lnTo>
                  <a:lnTo>
                    <a:pt x="1875297" y="668472"/>
                  </a:lnTo>
                  <a:lnTo>
                    <a:pt x="1875297" y="343956"/>
                  </a:lnTo>
                  <a:lnTo>
                    <a:pt x="1875297" y="127612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53777" y="2176576"/>
              <a:ext cx="620257" cy="26910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53778" y="2176576"/>
              <a:ext cx="620395" cy="2691130"/>
            </a:xfrm>
            <a:custGeom>
              <a:avLst/>
              <a:gdLst/>
              <a:ahLst/>
              <a:cxnLst/>
              <a:rect l="l" t="t" r="r" b="b"/>
              <a:pathLst>
                <a:path w="620395" h="2691129">
                  <a:moveTo>
                    <a:pt x="620258" y="77533"/>
                  </a:moveTo>
                  <a:lnTo>
                    <a:pt x="588736" y="111630"/>
                  </a:lnTo>
                  <a:lnTo>
                    <a:pt x="552126" y="126026"/>
                  </a:lnTo>
                  <a:lnTo>
                    <a:pt x="504098" y="138033"/>
                  </a:lnTo>
                  <a:lnTo>
                    <a:pt x="446515" y="147186"/>
                  </a:lnTo>
                  <a:lnTo>
                    <a:pt x="381238" y="153019"/>
                  </a:lnTo>
                  <a:lnTo>
                    <a:pt x="310129" y="155067"/>
                  </a:lnTo>
                  <a:lnTo>
                    <a:pt x="239019" y="153019"/>
                  </a:lnTo>
                  <a:lnTo>
                    <a:pt x="173742" y="147186"/>
                  </a:lnTo>
                  <a:lnTo>
                    <a:pt x="116159" y="138033"/>
                  </a:lnTo>
                  <a:lnTo>
                    <a:pt x="68131" y="126026"/>
                  </a:lnTo>
                  <a:lnTo>
                    <a:pt x="31521" y="111630"/>
                  </a:lnTo>
                  <a:lnTo>
                    <a:pt x="0" y="77533"/>
                  </a:lnTo>
                  <a:lnTo>
                    <a:pt x="8190" y="59755"/>
                  </a:lnTo>
                  <a:lnTo>
                    <a:pt x="68131" y="29040"/>
                  </a:lnTo>
                  <a:lnTo>
                    <a:pt x="116159" y="17033"/>
                  </a:lnTo>
                  <a:lnTo>
                    <a:pt x="173742" y="7880"/>
                  </a:lnTo>
                  <a:lnTo>
                    <a:pt x="239019" y="2047"/>
                  </a:lnTo>
                  <a:lnTo>
                    <a:pt x="310129" y="0"/>
                  </a:lnTo>
                  <a:lnTo>
                    <a:pt x="381238" y="2047"/>
                  </a:lnTo>
                  <a:lnTo>
                    <a:pt x="446515" y="7880"/>
                  </a:lnTo>
                  <a:lnTo>
                    <a:pt x="504098" y="17033"/>
                  </a:lnTo>
                  <a:lnTo>
                    <a:pt x="552126" y="29040"/>
                  </a:lnTo>
                  <a:lnTo>
                    <a:pt x="588736" y="43436"/>
                  </a:lnTo>
                  <a:lnTo>
                    <a:pt x="620258" y="77533"/>
                  </a:lnTo>
                  <a:close/>
                </a:path>
                <a:path w="620395" h="2691129">
                  <a:moveTo>
                    <a:pt x="620258" y="77533"/>
                  </a:moveTo>
                  <a:lnTo>
                    <a:pt x="620258" y="2613554"/>
                  </a:lnTo>
                  <a:lnTo>
                    <a:pt x="612067" y="2631331"/>
                  </a:lnTo>
                  <a:lnTo>
                    <a:pt x="552126" y="2662047"/>
                  </a:lnTo>
                  <a:lnTo>
                    <a:pt x="504098" y="2674054"/>
                  </a:lnTo>
                  <a:lnTo>
                    <a:pt x="446515" y="2683207"/>
                  </a:lnTo>
                  <a:lnTo>
                    <a:pt x="381238" y="2689040"/>
                  </a:lnTo>
                  <a:lnTo>
                    <a:pt x="310129" y="2691088"/>
                  </a:lnTo>
                  <a:lnTo>
                    <a:pt x="239019" y="2689040"/>
                  </a:lnTo>
                  <a:lnTo>
                    <a:pt x="173742" y="2683207"/>
                  </a:lnTo>
                  <a:lnTo>
                    <a:pt x="116159" y="2674054"/>
                  </a:lnTo>
                  <a:lnTo>
                    <a:pt x="68131" y="2662047"/>
                  </a:lnTo>
                  <a:lnTo>
                    <a:pt x="31521" y="2647651"/>
                  </a:lnTo>
                  <a:lnTo>
                    <a:pt x="0" y="2613554"/>
                  </a:lnTo>
                  <a:lnTo>
                    <a:pt x="0" y="77533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7390" y="348488"/>
            <a:ext cx="45840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Pipe </a:t>
            </a:r>
            <a:r>
              <a:rPr sz="3300" spc="-15" dirty="0"/>
              <a:t>Example </a:t>
            </a:r>
            <a:r>
              <a:rPr sz="3300" spc="-5" dirty="0"/>
              <a:t>(Code</a:t>
            </a:r>
            <a:r>
              <a:rPr sz="3300" spc="-40" dirty="0"/>
              <a:t> </a:t>
            </a:r>
            <a:r>
              <a:rPr sz="3300" spc="-5" dirty="0"/>
              <a:t>Demo)</a:t>
            </a:r>
            <a:endParaRPr sz="3300"/>
          </a:p>
        </p:txBody>
      </p:sp>
      <p:sp>
        <p:nvSpPr>
          <p:cNvPr id="10" name="object 10"/>
          <p:cNvSpPr txBox="1"/>
          <p:nvPr/>
        </p:nvSpPr>
        <p:spPr>
          <a:xfrm>
            <a:off x="5748801" y="3260852"/>
            <a:ext cx="42989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56845" marR="5080" indent="-1447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ipe  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91040" y="1104599"/>
            <a:ext cx="4145915" cy="4770120"/>
            <a:chOff x="3891040" y="1104599"/>
            <a:chExt cx="4145915" cy="4770120"/>
          </a:xfrm>
        </p:grpSpPr>
        <p:sp>
          <p:nvSpPr>
            <p:cNvPr id="12" name="object 12"/>
            <p:cNvSpPr/>
            <p:nvPr/>
          </p:nvSpPr>
          <p:spPr>
            <a:xfrm>
              <a:off x="3897390" y="1110948"/>
              <a:ext cx="1349220" cy="93774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97390" y="1110949"/>
              <a:ext cx="1349375" cy="937894"/>
            </a:xfrm>
            <a:custGeom>
              <a:avLst/>
              <a:gdLst/>
              <a:ahLst/>
              <a:cxnLst/>
              <a:rect l="l" t="t" r="r" b="b"/>
              <a:pathLst>
                <a:path w="1349375" h="937894">
                  <a:moveTo>
                    <a:pt x="0" y="156293"/>
                  </a:moveTo>
                  <a:lnTo>
                    <a:pt x="7967" y="106892"/>
                  </a:lnTo>
                  <a:lnTo>
                    <a:pt x="30155" y="63988"/>
                  </a:lnTo>
                  <a:lnTo>
                    <a:pt x="63988" y="30155"/>
                  </a:lnTo>
                  <a:lnTo>
                    <a:pt x="106892" y="7967"/>
                  </a:lnTo>
                  <a:lnTo>
                    <a:pt x="156293" y="0"/>
                  </a:lnTo>
                  <a:lnTo>
                    <a:pt x="1192926" y="0"/>
                  </a:lnTo>
                  <a:lnTo>
                    <a:pt x="1242327" y="7967"/>
                  </a:lnTo>
                  <a:lnTo>
                    <a:pt x="1285231" y="30155"/>
                  </a:lnTo>
                  <a:lnTo>
                    <a:pt x="1319064" y="63988"/>
                  </a:lnTo>
                  <a:lnTo>
                    <a:pt x="1341252" y="106892"/>
                  </a:lnTo>
                  <a:lnTo>
                    <a:pt x="1349220" y="156293"/>
                  </a:lnTo>
                  <a:lnTo>
                    <a:pt x="1349220" y="781448"/>
                  </a:lnTo>
                  <a:lnTo>
                    <a:pt x="1341252" y="830849"/>
                  </a:lnTo>
                  <a:lnTo>
                    <a:pt x="1319064" y="873753"/>
                  </a:lnTo>
                  <a:lnTo>
                    <a:pt x="1285231" y="907586"/>
                  </a:lnTo>
                  <a:lnTo>
                    <a:pt x="1242327" y="929774"/>
                  </a:lnTo>
                  <a:lnTo>
                    <a:pt x="1192926" y="937742"/>
                  </a:lnTo>
                  <a:lnTo>
                    <a:pt x="156293" y="937742"/>
                  </a:lnTo>
                  <a:lnTo>
                    <a:pt x="106892" y="929774"/>
                  </a:lnTo>
                  <a:lnTo>
                    <a:pt x="63988" y="907586"/>
                  </a:lnTo>
                  <a:lnTo>
                    <a:pt x="30155" y="873753"/>
                  </a:lnTo>
                  <a:lnTo>
                    <a:pt x="7967" y="830849"/>
                  </a:lnTo>
                  <a:lnTo>
                    <a:pt x="0" y="781448"/>
                  </a:lnTo>
                  <a:lnTo>
                    <a:pt x="0" y="156293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12863" y="1446653"/>
              <a:ext cx="728962" cy="7097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12863" y="1446653"/>
              <a:ext cx="728980" cy="709930"/>
            </a:xfrm>
            <a:custGeom>
              <a:avLst/>
              <a:gdLst/>
              <a:ahLst/>
              <a:cxnLst/>
              <a:rect l="l" t="t" r="r" b="b"/>
              <a:pathLst>
                <a:path w="728979" h="709930">
                  <a:moveTo>
                    <a:pt x="0" y="0"/>
                  </a:moveTo>
                  <a:lnTo>
                    <a:pt x="329711" y="0"/>
                  </a:lnTo>
                  <a:lnTo>
                    <a:pt x="375598" y="3366"/>
                  </a:lnTo>
                  <a:lnTo>
                    <a:pt x="419395" y="13147"/>
                  </a:lnTo>
                  <a:lnTo>
                    <a:pt x="460621" y="28861"/>
                  </a:lnTo>
                  <a:lnTo>
                    <a:pt x="498796" y="50027"/>
                  </a:lnTo>
                  <a:lnTo>
                    <a:pt x="533440" y="76167"/>
                  </a:lnTo>
                  <a:lnTo>
                    <a:pt x="564071" y="106798"/>
                  </a:lnTo>
                  <a:lnTo>
                    <a:pt x="590210" y="141442"/>
                  </a:lnTo>
                  <a:lnTo>
                    <a:pt x="611377" y="179617"/>
                  </a:lnTo>
                  <a:lnTo>
                    <a:pt x="627091" y="220843"/>
                  </a:lnTo>
                  <a:lnTo>
                    <a:pt x="636872" y="264640"/>
                  </a:lnTo>
                  <a:lnTo>
                    <a:pt x="640238" y="310528"/>
                  </a:lnTo>
                  <a:lnTo>
                    <a:pt x="640239" y="532334"/>
                  </a:lnTo>
                  <a:lnTo>
                    <a:pt x="728962" y="532334"/>
                  </a:lnTo>
                  <a:lnTo>
                    <a:pt x="551517" y="709779"/>
                  </a:lnTo>
                  <a:lnTo>
                    <a:pt x="374072" y="532334"/>
                  </a:lnTo>
                  <a:lnTo>
                    <a:pt x="462795" y="532334"/>
                  </a:lnTo>
                  <a:lnTo>
                    <a:pt x="462795" y="310528"/>
                  </a:lnTo>
                  <a:lnTo>
                    <a:pt x="456010" y="268463"/>
                  </a:lnTo>
                  <a:lnTo>
                    <a:pt x="437117" y="231930"/>
                  </a:lnTo>
                  <a:lnTo>
                    <a:pt x="408309" y="203121"/>
                  </a:lnTo>
                  <a:lnTo>
                    <a:pt x="371776" y="184229"/>
                  </a:lnTo>
                  <a:lnTo>
                    <a:pt x="329711" y="177444"/>
                  </a:lnTo>
                  <a:lnTo>
                    <a:pt x="0" y="17744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76903" y="4900493"/>
              <a:ext cx="775957" cy="7460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76903" y="4900493"/>
              <a:ext cx="775970" cy="746125"/>
            </a:xfrm>
            <a:custGeom>
              <a:avLst/>
              <a:gdLst/>
              <a:ahLst/>
              <a:cxnLst/>
              <a:rect l="l" t="t" r="r" b="b"/>
              <a:pathLst>
                <a:path w="775970" h="746125">
                  <a:moveTo>
                    <a:pt x="0" y="0"/>
                  </a:moveTo>
                  <a:lnTo>
                    <a:pt x="0" y="351320"/>
                  </a:lnTo>
                  <a:lnTo>
                    <a:pt x="3945" y="400215"/>
                  </a:lnTo>
                  <a:lnTo>
                    <a:pt x="15367" y="446598"/>
                  </a:lnTo>
                  <a:lnTo>
                    <a:pt x="33646" y="489849"/>
                  </a:lnTo>
                  <a:lnTo>
                    <a:pt x="58160" y="529347"/>
                  </a:lnTo>
                  <a:lnTo>
                    <a:pt x="88290" y="564471"/>
                  </a:lnTo>
                  <a:lnTo>
                    <a:pt x="123413" y="594600"/>
                  </a:lnTo>
                  <a:lnTo>
                    <a:pt x="162911" y="619115"/>
                  </a:lnTo>
                  <a:lnTo>
                    <a:pt x="206162" y="637393"/>
                  </a:lnTo>
                  <a:lnTo>
                    <a:pt x="252545" y="648816"/>
                  </a:lnTo>
                  <a:lnTo>
                    <a:pt x="301441" y="652761"/>
                  </a:lnTo>
                  <a:lnTo>
                    <a:pt x="589454" y="652761"/>
                  </a:lnTo>
                  <a:lnTo>
                    <a:pt x="589454" y="746013"/>
                  </a:lnTo>
                  <a:lnTo>
                    <a:pt x="775957" y="559510"/>
                  </a:lnTo>
                  <a:lnTo>
                    <a:pt x="589454" y="373006"/>
                  </a:lnTo>
                  <a:lnTo>
                    <a:pt x="589454" y="466258"/>
                  </a:lnTo>
                  <a:lnTo>
                    <a:pt x="301441" y="466258"/>
                  </a:lnTo>
                  <a:lnTo>
                    <a:pt x="256701" y="457225"/>
                  </a:lnTo>
                  <a:lnTo>
                    <a:pt x="220167" y="432593"/>
                  </a:lnTo>
                  <a:lnTo>
                    <a:pt x="195535" y="396059"/>
                  </a:lnTo>
                  <a:lnTo>
                    <a:pt x="186502" y="351320"/>
                  </a:lnTo>
                  <a:lnTo>
                    <a:pt x="186502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81204" y="4930436"/>
              <a:ext cx="1349220" cy="9377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81204" y="4930436"/>
              <a:ext cx="1349375" cy="937894"/>
            </a:xfrm>
            <a:custGeom>
              <a:avLst/>
              <a:gdLst/>
              <a:ahLst/>
              <a:cxnLst/>
              <a:rect l="l" t="t" r="r" b="b"/>
              <a:pathLst>
                <a:path w="1349375" h="937895">
                  <a:moveTo>
                    <a:pt x="0" y="156293"/>
                  </a:moveTo>
                  <a:lnTo>
                    <a:pt x="7967" y="106892"/>
                  </a:lnTo>
                  <a:lnTo>
                    <a:pt x="30155" y="63988"/>
                  </a:lnTo>
                  <a:lnTo>
                    <a:pt x="63988" y="30155"/>
                  </a:lnTo>
                  <a:lnTo>
                    <a:pt x="106892" y="7967"/>
                  </a:lnTo>
                  <a:lnTo>
                    <a:pt x="156293" y="0"/>
                  </a:lnTo>
                  <a:lnTo>
                    <a:pt x="1192926" y="0"/>
                  </a:lnTo>
                  <a:lnTo>
                    <a:pt x="1242327" y="7967"/>
                  </a:lnTo>
                  <a:lnTo>
                    <a:pt x="1285231" y="30155"/>
                  </a:lnTo>
                  <a:lnTo>
                    <a:pt x="1319064" y="63988"/>
                  </a:lnTo>
                  <a:lnTo>
                    <a:pt x="1341252" y="106892"/>
                  </a:lnTo>
                  <a:lnTo>
                    <a:pt x="1349220" y="156293"/>
                  </a:lnTo>
                  <a:lnTo>
                    <a:pt x="1349220" y="781448"/>
                  </a:lnTo>
                  <a:lnTo>
                    <a:pt x="1341252" y="830849"/>
                  </a:lnTo>
                  <a:lnTo>
                    <a:pt x="1319064" y="873753"/>
                  </a:lnTo>
                  <a:lnTo>
                    <a:pt x="1285231" y="907586"/>
                  </a:lnTo>
                  <a:lnTo>
                    <a:pt x="1242327" y="929774"/>
                  </a:lnTo>
                  <a:lnTo>
                    <a:pt x="1192926" y="937742"/>
                  </a:lnTo>
                  <a:lnTo>
                    <a:pt x="156293" y="937742"/>
                  </a:lnTo>
                  <a:lnTo>
                    <a:pt x="106892" y="929774"/>
                  </a:lnTo>
                  <a:lnTo>
                    <a:pt x="63988" y="907586"/>
                  </a:lnTo>
                  <a:lnTo>
                    <a:pt x="30155" y="873753"/>
                  </a:lnTo>
                  <a:lnTo>
                    <a:pt x="7967" y="830849"/>
                  </a:lnTo>
                  <a:lnTo>
                    <a:pt x="0" y="781448"/>
                  </a:lnTo>
                  <a:lnTo>
                    <a:pt x="0" y="156293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07600" y="5098796"/>
            <a:ext cx="896619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201295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Calibri"/>
                <a:cs typeface="Calibri"/>
              </a:rPr>
              <a:t>Child 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65194" y="2042503"/>
            <a:ext cx="1915795" cy="1410970"/>
            <a:chOff x="3865194" y="2042503"/>
            <a:chExt cx="1915795" cy="1410970"/>
          </a:xfrm>
        </p:grpSpPr>
        <p:sp>
          <p:nvSpPr>
            <p:cNvPr id="22" name="object 22"/>
            <p:cNvSpPr/>
            <p:nvPr/>
          </p:nvSpPr>
          <p:spPr>
            <a:xfrm>
              <a:off x="3870960" y="2048255"/>
              <a:ext cx="1905000" cy="13990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71544" y="2048853"/>
              <a:ext cx="1903095" cy="1398270"/>
            </a:xfrm>
            <a:custGeom>
              <a:avLst/>
              <a:gdLst/>
              <a:ahLst/>
              <a:cxnLst/>
              <a:rect l="l" t="t" r="r" b="b"/>
              <a:pathLst>
                <a:path w="1903095" h="1398270">
                  <a:moveTo>
                    <a:pt x="0" y="99899"/>
                  </a:moveTo>
                  <a:lnTo>
                    <a:pt x="817196" y="99899"/>
                  </a:lnTo>
                  <a:lnTo>
                    <a:pt x="1167423" y="99899"/>
                  </a:lnTo>
                  <a:lnTo>
                    <a:pt x="1400908" y="99899"/>
                  </a:lnTo>
                  <a:lnTo>
                    <a:pt x="1400908" y="316243"/>
                  </a:lnTo>
                  <a:lnTo>
                    <a:pt x="1902993" y="0"/>
                  </a:lnTo>
                  <a:lnTo>
                    <a:pt x="1400908" y="640759"/>
                  </a:lnTo>
                  <a:lnTo>
                    <a:pt x="1400908" y="1397963"/>
                  </a:lnTo>
                  <a:lnTo>
                    <a:pt x="1167423" y="1397963"/>
                  </a:lnTo>
                  <a:lnTo>
                    <a:pt x="817196" y="1397963"/>
                  </a:lnTo>
                  <a:lnTo>
                    <a:pt x="0" y="1397963"/>
                  </a:lnTo>
                  <a:lnTo>
                    <a:pt x="0" y="640759"/>
                  </a:lnTo>
                  <a:lnTo>
                    <a:pt x="0" y="316243"/>
                  </a:lnTo>
                  <a:lnTo>
                    <a:pt x="0" y="99899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353812" y="3050540"/>
            <a:ext cx="436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</a:t>
            </a:r>
            <a:r>
              <a:rPr sz="1800" spc="-2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863612" y="2170226"/>
            <a:ext cx="5497195" cy="3398520"/>
            <a:chOff x="2863612" y="2170226"/>
            <a:chExt cx="5497195" cy="3398520"/>
          </a:xfrm>
        </p:grpSpPr>
        <p:sp>
          <p:nvSpPr>
            <p:cNvPr id="26" name="object 26"/>
            <p:cNvSpPr/>
            <p:nvPr/>
          </p:nvSpPr>
          <p:spPr>
            <a:xfrm>
              <a:off x="8028432" y="3901439"/>
              <a:ext cx="326135" cy="166116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30424" y="3902389"/>
              <a:ext cx="324485" cy="1659889"/>
            </a:xfrm>
            <a:custGeom>
              <a:avLst/>
              <a:gdLst/>
              <a:ahLst/>
              <a:cxnLst/>
              <a:rect l="l" t="t" r="r" b="b"/>
              <a:pathLst>
                <a:path w="324484" h="1659889">
                  <a:moveTo>
                    <a:pt x="0" y="1659816"/>
                  </a:moveTo>
                  <a:lnTo>
                    <a:pt x="131466" y="1659816"/>
                  </a:lnTo>
                  <a:lnTo>
                    <a:pt x="182404" y="1649532"/>
                  </a:lnTo>
                  <a:lnTo>
                    <a:pt x="224000" y="1621487"/>
                  </a:lnTo>
                  <a:lnTo>
                    <a:pt x="252045" y="1579890"/>
                  </a:lnTo>
                  <a:lnTo>
                    <a:pt x="262329" y="1528953"/>
                  </a:lnTo>
                  <a:lnTo>
                    <a:pt x="262331" y="80965"/>
                  </a:lnTo>
                  <a:lnTo>
                    <a:pt x="323865" y="80965"/>
                  </a:lnTo>
                  <a:lnTo>
                    <a:pt x="221846" y="0"/>
                  </a:lnTo>
                  <a:lnTo>
                    <a:pt x="119830" y="80965"/>
                  </a:lnTo>
                  <a:lnTo>
                    <a:pt x="181364" y="80965"/>
                  </a:lnTo>
                  <a:lnTo>
                    <a:pt x="181364" y="1528953"/>
                  </a:lnTo>
                  <a:lnTo>
                    <a:pt x="177443" y="1548375"/>
                  </a:lnTo>
                  <a:lnTo>
                    <a:pt x="166749" y="1564236"/>
                  </a:lnTo>
                  <a:lnTo>
                    <a:pt x="150888" y="1574929"/>
                  </a:lnTo>
                  <a:lnTo>
                    <a:pt x="131466" y="1578850"/>
                  </a:lnTo>
                  <a:lnTo>
                    <a:pt x="0" y="1578849"/>
                  </a:lnTo>
                  <a:lnTo>
                    <a:pt x="0" y="1659816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69962" y="2176576"/>
              <a:ext cx="620257" cy="26910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9962" y="2176576"/>
              <a:ext cx="620395" cy="2691130"/>
            </a:xfrm>
            <a:custGeom>
              <a:avLst/>
              <a:gdLst/>
              <a:ahLst/>
              <a:cxnLst/>
              <a:rect l="l" t="t" r="r" b="b"/>
              <a:pathLst>
                <a:path w="620395" h="2691129">
                  <a:moveTo>
                    <a:pt x="0" y="77533"/>
                  </a:moveTo>
                  <a:lnTo>
                    <a:pt x="31521" y="111630"/>
                  </a:lnTo>
                  <a:lnTo>
                    <a:pt x="68131" y="126026"/>
                  </a:lnTo>
                  <a:lnTo>
                    <a:pt x="116159" y="138033"/>
                  </a:lnTo>
                  <a:lnTo>
                    <a:pt x="173742" y="147186"/>
                  </a:lnTo>
                  <a:lnTo>
                    <a:pt x="239019" y="153019"/>
                  </a:lnTo>
                  <a:lnTo>
                    <a:pt x="310129" y="155067"/>
                  </a:lnTo>
                  <a:lnTo>
                    <a:pt x="381238" y="153019"/>
                  </a:lnTo>
                  <a:lnTo>
                    <a:pt x="446515" y="147186"/>
                  </a:lnTo>
                  <a:lnTo>
                    <a:pt x="504098" y="138033"/>
                  </a:lnTo>
                  <a:lnTo>
                    <a:pt x="552126" y="126026"/>
                  </a:lnTo>
                  <a:lnTo>
                    <a:pt x="588736" y="111630"/>
                  </a:lnTo>
                  <a:lnTo>
                    <a:pt x="620258" y="77533"/>
                  </a:lnTo>
                  <a:lnTo>
                    <a:pt x="612067" y="59755"/>
                  </a:lnTo>
                  <a:lnTo>
                    <a:pt x="552126" y="29040"/>
                  </a:lnTo>
                  <a:lnTo>
                    <a:pt x="504098" y="17033"/>
                  </a:lnTo>
                  <a:lnTo>
                    <a:pt x="446515" y="7880"/>
                  </a:lnTo>
                  <a:lnTo>
                    <a:pt x="381238" y="2047"/>
                  </a:lnTo>
                  <a:lnTo>
                    <a:pt x="310129" y="0"/>
                  </a:lnTo>
                  <a:lnTo>
                    <a:pt x="239019" y="2047"/>
                  </a:lnTo>
                  <a:lnTo>
                    <a:pt x="173742" y="7880"/>
                  </a:lnTo>
                  <a:lnTo>
                    <a:pt x="116159" y="17033"/>
                  </a:lnTo>
                  <a:lnTo>
                    <a:pt x="68131" y="29040"/>
                  </a:lnTo>
                  <a:lnTo>
                    <a:pt x="31521" y="43436"/>
                  </a:lnTo>
                  <a:lnTo>
                    <a:pt x="0" y="77533"/>
                  </a:lnTo>
                  <a:close/>
                </a:path>
                <a:path w="620395" h="2691129">
                  <a:moveTo>
                    <a:pt x="0" y="77533"/>
                  </a:moveTo>
                  <a:lnTo>
                    <a:pt x="0" y="2613554"/>
                  </a:lnTo>
                  <a:lnTo>
                    <a:pt x="8190" y="2631331"/>
                  </a:lnTo>
                  <a:lnTo>
                    <a:pt x="68131" y="2662047"/>
                  </a:lnTo>
                  <a:lnTo>
                    <a:pt x="116159" y="2674054"/>
                  </a:lnTo>
                  <a:lnTo>
                    <a:pt x="173742" y="2683207"/>
                  </a:lnTo>
                  <a:lnTo>
                    <a:pt x="239019" y="2689040"/>
                  </a:lnTo>
                  <a:lnTo>
                    <a:pt x="310129" y="2691088"/>
                  </a:lnTo>
                  <a:lnTo>
                    <a:pt x="381238" y="2689040"/>
                  </a:lnTo>
                  <a:lnTo>
                    <a:pt x="446515" y="2683207"/>
                  </a:lnTo>
                  <a:lnTo>
                    <a:pt x="504098" y="2674054"/>
                  </a:lnTo>
                  <a:lnTo>
                    <a:pt x="552126" y="2662047"/>
                  </a:lnTo>
                  <a:lnTo>
                    <a:pt x="588736" y="2647651"/>
                  </a:lnTo>
                  <a:lnTo>
                    <a:pt x="620258" y="2613554"/>
                  </a:lnTo>
                  <a:lnTo>
                    <a:pt x="620258" y="77533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964985" y="3260852"/>
            <a:ext cx="42989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56845" marR="5080" indent="-1447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ipe  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07225" y="4894143"/>
            <a:ext cx="2143760" cy="1036955"/>
            <a:chOff x="1107225" y="4894143"/>
            <a:chExt cx="2143760" cy="1036955"/>
          </a:xfrm>
        </p:grpSpPr>
        <p:sp>
          <p:nvSpPr>
            <p:cNvPr id="32" name="object 32"/>
            <p:cNvSpPr/>
            <p:nvPr/>
          </p:nvSpPr>
          <p:spPr>
            <a:xfrm>
              <a:off x="2468184" y="4900493"/>
              <a:ext cx="775957" cy="7460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68184" y="4900493"/>
              <a:ext cx="775970" cy="746125"/>
            </a:xfrm>
            <a:custGeom>
              <a:avLst/>
              <a:gdLst/>
              <a:ahLst/>
              <a:cxnLst/>
              <a:rect l="l" t="t" r="r" b="b"/>
              <a:pathLst>
                <a:path w="775969" h="746125">
                  <a:moveTo>
                    <a:pt x="775957" y="0"/>
                  </a:moveTo>
                  <a:lnTo>
                    <a:pt x="775957" y="351320"/>
                  </a:lnTo>
                  <a:lnTo>
                    <a:pt x="772011" y="400215"/>
                  </a:lnTo>
                  <a:lnTo>
                    <a:pt x="760589" y="446598"/>
                  </a:lnTo>
                  <a:lnTo>
                    <a:pt x="742310" y="489849"/>
                  </a:lnTo>
                  <a:lnTo>
                    <a:pt x="717796" y="529347"/>
                  </a:lnTo>
                  <a:lnTo>
                    <a:pt x="687666" y="564471"/>
                  </a:lnTo>
                  <a:lnTo>
                    <a:pt x="652543" y="594600"/>
                  </a:lnTo>
                  <a:lnTo>
                    <a:pt x="613045" y="619115"/>
                  </a:lnTo>
                  <a:lnTo>
                    <a:pt x="569794" y="637393"/>
                  </a:lnTo>
                  <a:lnTo>
                    <a:pt x="523411" y="648816"/>
                  </a:lnTo>
                  <a:lnTo>
                    <a:pt x="474515" y="652761"/>
                  </a:lnTo>
                  <a:lnTo>
                    <a:pt x="186502" y="652761"/>
                  </a:lnTo>
                  <a:lnTo>
                    <a:pt x="186502" y="746013"/>
                  </a:lnTo>
                  <a:lnTo>
                    <a:pt x="0" y="559510"/>
                  </a:lnTo>
                  <a:lnTo>
                    <a:pt x="186502" y="373006"/>
                  </a:lnTo>
                  <a:lnTo>
                    <a:pt x="186502" y="466258"/>
                  </a:lnTo>
                  <a:lnTo>
                    <a:pt x="474515" y="466258"/>
                  </a:lnTo>
                  <a:lnTo>
                    <a:pt x="519255" y="457225"/>
                  </a:lnTo>
                  <a:lnTo>
                    <a:pt x="555789" y="432593"/>
                  </a:lnTo>
                  <a:lnTo>
                    <a:pt x="580421" y="396059"/>
                  </a:lnTo>
                  <a:lnTo>
                    <a:pt x="589454" y="351320"/>
                  </a:lnTo>
                  <a:lnTo>
                    <a:pt x="589454" y="0"/>
                  </a:lnTo>
                  <a:lnTo>
                    <a:pt x="775957" y="0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13575" y="4986971"/>
              <a:ext cx="1349220" cy="93774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13575" y="4986971"/>
              <a:ext cx="1349375" cy="937894"/>
            </a:xfrm>
            <a:custGeom>
              <a:avLst/>
              <a:gdLst/>
              <a:ahLst/>
              <a:cxnLst/>
              <a:rect l="l" t="t" r="r" b="b"/>
              <a:pathLst>
                <a:path w="1349375" h="937895">
                  <a:moveTo>
                    <a:pt x="1349220" y="156293"/>
                  </a:moveTo>
                  <a:lnTo>
                    <a:pt x="1341252" y="106892"/>
                  </a:lnTo>
                  <a:lnTo>
                    <a:pt x="1319064" y="63988"/>
                  </a:lnTo>
                  <a:lnTo>
                    <a:pt x="1285231" y="30155"/>
                  </a:lnTo>
                  <a:lnTo>
                    <a:pt x="1242327" y="7967"/>
                  </a:lnTo>
                  <a:lnTo>
                    <a:pt x="1192926" y="0"/>
                  </a:lnTo>
                  <a:lnTo>
                    <a:pt x="156294" y="0"/>
                  </a:lnTo>
                  <a:lnTo>
                    <a:pt x="106892" y="7967"/>
                  </a:lnTo>
                  <a:lnTo>
                    <a:pt x="63988" y="30155"/>
                  </a:lnTo>
                  <a:lnTo>
                    <a:pt x="30155" y="63988"/>
                  </a:lnTo>
                  <a:lnTo>
                    <a:pt x="7967" y="106892"/>
                  </a:lnTo>
                  <a:lnTo>
                    <a:pt x="0" y="156293"/>
                  </a:lnTo>
                  <a:lnTo>
                    <a:pt x="0" y="781448"/>
                  </a:lnTo>
                  <a:lnTo>
                    <a:pt x="7967" y="830849"/>
                  </a:lnTo>
                  <a:lnTo>
                    <a:pt x="30155" y="873753"/>
                  </a:lnTo>
                  <a:lnTo>
                    <a:pt x="63988" y="907586"/>
                  </a:lnTo>
                  <a:lnTo>
                    <a:pt x="106892" y="929774"/>
                  </a:lnTo>
                  <a:lnTo>
                    <a:pt x="156294" y="937742"/>
                  </a:lnTo>
                  <a:lnTo>
                    <a:pt x="1192926" y="937742"/>
                  </a:lnTo>
                  <a:lnTo>
                    <a:pt x="1242327" y="929774"/>
                  </a:lnTo>
                  <a:lnTo>
                    <a:pt x="1285231" y="907586"/>
                  </a:lnTo>
                  <a:lnTo>
                    <a:pt x="1319064" y="873753"/>
                  </a:lnTo>
                  <a:lnTo>
                    <a:pt x="1341252" y="830849"/>
                  </a:lnTo>
                  <a:lnTo>
                    <a:pt x="1349220" y="781448"/>
                  </a:lnTo>
                  <a:lnTo>
                    <a:pt x="1349220" y="156293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339969" y="5156708"/>
            <a:ext cx="896619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01295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latin typeface="Calibri"/>
                <a:cs typeface="Calibri"/>
              </a:rPr>
              <a:t>Child 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39512" y="2968576"/>
            <a:ext cx="976630" cy="1107440"/>
            <a:chOff x="439512" y="2968576"/>
            <a:chExt cx="976630" cy="1107440"/>
          </a:xfrm>
        </p:grpSpPr>
        <p:sp>
          <p:nvSpPr>
            <p:cNvPr id="38" name="object 38"/>
            <p:cNvSpPr/>
            <p:nvPr/>
          </p:nvSpPr>
          <p:spPr>
            <a:xfrm>
              <a:off x="445007" y="2974848"/>
              <a:ext cx="966216" cy="10972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5007" y="3907536"/>
              <a:ext cx="161544" cy="16459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5862" y="2974926"/>
              <a:ext cx="963930" cy="1094740"/>
            </a:xfrm>
            <a:custGeom>
              <a:avLst/>
              <a:gdLst/>
              <a:ahLst/>
              <a:cxnLst/>
              <a:rect l="l" t="t" r="r" b="b"/>
              <a:pathLst>
                <a:path w="963930" h="1094739">
                  <a:moveTo>
                    <a:pt x="160575" y="1094384"/>
                  </a:moveTo>
                  <a:lnTo>
                    <a:pt x="128459" y="965924"/>
                  </a:lnTo>
                  <a:lnTo>
                    <a:pt x="0" y="933808"/>
                  </a:lnTo>
                  <a:lnTo>
                    <a:pt x="160575" y="1094384"/>
                  </a:lnTo>
                  <a:lnTo>
                    <a:pt x="963432" y="1094384"/>
                  </a:lnTo>
                  <a:lnTo>
                    <a:pt x="963432" y="0"/>
                  </a:lnTo>
                  <a:lnTo>
                    <a:pt x="0" y="0"/>
                  </a:lnTo>
                  <a:lnTo>
                    <a:pt x="0" y="933808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80710" y="3141979"/>
            <a:ext cx="69405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01930" marR="5080" indent="-189865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Calibri"/>
                <a:cs typeface="Calibri"/>
              </a:rPr>
              <a:t>“</a:t>
            </a:r>
            <a:r>
              <a:rPr sz="1800" dirty="0">
                <a:latin typeface="Calibri"/>
                <a:cs typeface="Calibri"/>
              </a:rPr>
              <a:t>Cube”  file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25901" y="2801655"/>
            <a:ext cx="7845425" cy="2823845"/>
            <a:chOff x="725901" y="2801655"/>
            <a:chExt cx="7845425" cy="2823845"/>
          </a:xfrm>
        </p:grpSpPr>
        <p:sp>
          <p:nvSpPr>
            <p:cNvPr id="43" name="object 43"/>
            <p:cNvSpPr/>
            <p:nvPr/>
          </p:nvSpPr>
          <p:spPr>
            <a:xfrm>
              <a:off x="731520" y="4069080"/>
              <a:ext cx="347472" cy="15514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2251" y="4069310"/>
              <a:ext cx="346075" cy="1550035"/>
            </a:xfrm>
            <a:custGeom>
              <a:avLst/>
              <a:gdLst/>
              <a:ahLst/>
              <a:cxnLst/>
              <a:rect l="l" t="t" r="r" b="b"/>
              <a:pathLst>
                <a:path w="346075" h="1550035">
                  <a:moveTo>
                    <a:pt x="345672" y="1549595"/>
                  </a:moveTo>
                  <a:lnTo>
                    <a:pt x="188214" y="1549595"/>
                  </a:lnTo>
                  <a:lnTo>
                    <a:pt x="144065" y="1542474"/>
                  </a:lnTo>
                  <a:lnTo>
                    <a:pt x="105723" y="1522645"/>
                  </a:lnTo>
                  <a:lnTo>
                    <a:pt x="75487" y="1492410"/>
                  </a:lnTo>
                  <a:lnTo>
                    <a:pt x="55659" y="1454067"/>
                  </a:lnTo>
                  <a:lnTo>
                    <a:pt x="48538" y="1409919"/>
                  </a:lnTo>
                  <a:lnTo>
                    <a:pt x="48538" y="86417"/>
                  </a:lnTo>
                  <a:lnTo>
                    <a:pt x="0" y="86417"/>
                  </a:lnTo>
                  <a:lnTo>
                    <a:pt x="91748" y="0"/>
                  </a:lnTo>
                  <a:lnTo>
                    <a:pt x="183496" y="86417"/>
                  </a:lnTo>
                  <a:lnTo>
                    <a:pt x="134957" y="86417"/>
                  </a:lnTo>
                  <a:lnTo>
                    <a:pt x="134957" y="1409919"/>
                  </a:lnTo>
                  <a:lnTo>
                    <a:pt x="139143" y="1430650"/>
                  </a:lnTo>
                  <a:lnTo>
                    <a:pt x="150556" y="1447578"/>
                  </a:lnTo>
                  <a:lnTo>
                    <a:pt x="167485" y="1458992"/>
                  </a:lnTo>
                  <a:lnTo>
                    <a:pt x="188215" y="1463177"/>
                  </a:lnTo>
                  <a:lnTo>
                    <a:pt x="345672" y="1463177"/>
                  </a:lnTo>
                  <a:lnTo>
                    <a:pt x="345672" y="1549595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513319" y="2807207"/>
              <a:ext cx="1051559" cy="10972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13319" y="3724655"/>
              <a:ext cx="176783" cy="17983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14421" y="2808005"/>
              <a:ext cx="1050290" cy="1094740"/>
            </a:xfrm>
            <a:custGeom>
              <a:avLst/>
              <a:gdLst/>
              <a:ahLst/>
              <a:cxnLst/>
              <a:rect l="l" t="t" r="r" b="b"/>
              <a:pathLst>
                <a:path w="1050290" h="1094739">
                  <a:moveTo>
                    <a:pt x="175020" y="1094384"/>
                  </a:moveTo>
                  <a:lnTo>
                    <a:pt x="140016" y="954367"/>
                  </a:lnTo>
                  <a:lnTo>
                    <a:pt x="0" y="919363"/>
                  </a:lnTo>
                  <a:lnTo>
                    <a:pt x="175020" y="1094384"/>
                  </a:lnTo>
                  <a:lnTo>
                    <a:pt x="1050098" y="1094384"/>
                  </a:lnTo>
                  <a:lnTo>
                    <a:pt x="1050098" y="0"/>
                  </a:lnTo>
                  <a:lnTo>
                    <a:pt x="0" y="0"/>
                  </a:lnTo>
                  <a:lnTo>
                    <a:pt x="0" y="919363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608368" y="2968244"/>
            <a:ext cx="86296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86385" marR="5080" indent="-27432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latin typeface="Calibri"/>
                <a:cs typeface="Calibri"/>
              </a:rPr>
              <a:t>“S</a:t>
            </a:r>
            <a:r>
              <a:rPr sz="1800" dirty="0">
                <a:latin typeface="Calibri"/>
                <a:cs typeface="Calibri"/>
              </a:rPr>
              <a:t>qua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e”  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70240" y="6449957"/>
            <a:ext cx="19050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24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42718" y="4821428"/>
            <a:ext cx="1084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mcpipe1[0]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94333" y="1898396"/>
            <a:ext cx="1084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mcpipe1[1]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05148" y="4806188"/>
            <a:ext cx="1084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mcpipe2[0]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65870" y="1279652"/>
            <a:ext cx="3263265" cy="179070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354580" marR="196850" indent="-1270" algn="ctr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Calibri"/>
                <a:cs typeface="Calibri"/>
              </a:rPr>
              <a:t>Main  P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oce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R="2170430" algn="ctr">
              <a:lnSpc>
                <a:spcPct val="100000"/>
              </a:lnSpc>
              <a:spcBef>
                <a:spcPts val="540"/>
              </a:spcBef>
            </a:pPr>
            <a:r>
              <a:rPr sz="1800" spc="-5" dirty="0">
                <a:latin typeface="Calibri"/>
                <a:cs typeface="Calibri"/>
              </a:rPr>
              <a:t>mcpipe2[1]</a:t>
            </a:r>
            <a:endParaRPr sz="1800">
              <a:latin typeface="Calibri"/>
              <a:cs typeface="Calibri"/>
            </a:endParaRPr>
          </a:p>
          <a:p>
            <a:pPr marL="2162175" marR="5080" algn="ctr">
              <a:lnSpc>
                <a:spcPct val="99400"/>
              </a:lnSpc>
              <a:spcBef>
                <a:spcPts val="420"/>
              </a:spcBef>
            </a:pPr>
            <a:r>
              <a:rPr sz="1800" spc="-5" dirty="0">
                <a:latin typeface="Calibri"/>
                <a:cs typeface="Calibri"/>
              </a:rPr>
              <a:t>Messages 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streams 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numeric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4">
            <a:extLst>
              <a:ext uri="{FF2B5EF4-FFF2-40B4-BE49-F238E27FC236}">
                <a16:creationId xmlns:a16="http://schemas.microsoft.com/office/drawing/2014/main" id="{5E95444A-3E29-4098-BAB4-CEA9CFAF593F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85800"/>
            <a:ext cx="28333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300" spc="-10" dirty="0"/>
              <a:t>Shared memory</a:t>
            </a:r>
            <a:endParaRPr sz="3300" dirty="0"/>
          </a:p>
        </p:txBody>
      </p:sp>
      <p:sp>
        <p:nvSpPr>
          <p:cNvPr id="3" name="object 3"/>
          <p:cNvSpPr txBox="1"/>
          <p:nvPr/>
        </p:nvSpPr>
        <p:spPr>
          <a:xfrm>
            <a:off x="4788171" y="2438400"/>
            <a:ext cx="3611245" cy="211788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184150" algn="l"/>
              </a:tabLst>
            </a:pPr>
            <a:r>
              <a:rPr lang="en-IN" sz="2100" spc="-5" dirty="0">
                <a:solidFill>
                  <a:srgbClr val="2F5597"/>
                </a:solidFill>
                <a:latin typeface="Calibri"/>
                <a:cs typeface="Calibri"/>
              </a:rPr>
              <a:t>Read</a:t>
            </a:r>
            <a:r>
              <a:rPr sz="2100" spc="-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2F5597"/>
                </a:solidFill>
                <a:latin typeface="Calibri"/>
                <a:cs typeface="Calibri"/>
              </a:rPr>
              <a:t>/ </a:t>
            </a:r>
            <a:r>
              <a:rPr lang="en-IN" sz="2100" spc="-10" dirty="0">
                <a:solidFill>
                  <a:srgbClr val="2F5597"/>
                </a:solidFill>
                <a:latin typeface="Calibri"/>
                <a:cs typeface="Calibri"/>
              </a:rPr>
              <a:t>Write </a:t>
            </a:r>
            <a:r>
              <a:rPr lang="en-IN" sz="2100" spc="-5" dirty="0">
                <a:solidFill>
                  <a:srgbClr val="548235"/>
                </a:solidFill>
                <a:latin typeface="Calibri"/>
                <a:cs typeface="Calibri"/>
              </a:rPr>
              <a:t>to Shared Memory</a:t>
            </a:r>
            <a:endParaRPr sz="2100" dirty="0">
              <a:latin typeface="Calibri"/>
              <a:cs typeface="Calibri"/>
            </a:endParaRPr>
          </a:p>
          <a:p>
            <a:pPr marL="184150" marR="502284" indent="-171450">
              <a:lnSpc>
                <a:spcPts val="2300"/>
              </a:lnSpc>
              <a:spcBef>
                <a:spcPts val="83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OS </a:t>
            </a:r>
            <a:r>
              <a:rPr lang="en-IN" sz="2100" spc="-15" dirty="0">
                <a:latin typeface="Calibri"/>
                <a:cs typeface="Calibri"/>
              </a:rPr>
              <a:t>establishes the channel</a:t>
            </a:r>
          </a:p>
          <a:p>
            <a:pPr marL="184150" marR="502284" indent="-171450">
              <a:lnSpc>
                <a:spcPts val="2300"/>
              </a:lnSpc>
              <a:spcBef>
                <a:spcPts val="835"/>
              </a:spcBef>
              <a:buFont typeface="Arial"/>
              <a:buChar char="•"/>
              <a:tabLst>
                <a:tab pos="184150" algn="l"/>
              </a:tabLst>
            </a:pPr>
            <a:r>
              <a:rPr lang="en-IN" sz="2100" spc="-15" dirty="0">
                <a:latin typeface="Calibri"/>
                <a:cs typeface="Calibri"/>
              </a:rPr>
              <a:t>Different virtual addresses mapped to the same physical address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F0F1A-12F9-4711-880A-F89513B23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544514"/>
            <a:ext cx="3200400" cy="1768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79990-EDE3-493E-BB8A-F6F606E54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52" y="2309636"/>
            <a:ext cx="3547879" cy="2003864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5FE70B9F-1EDB-4DCD-A73B-F784B7FE6D3F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1797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85800"/>
            <a:ext cx="28333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300" spc="-10" dirty="0"/>
              <a:t>Shared memory</a:t>
            </a:r>
            <a:endParaRPr sz="3300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DDA713F-67BC-4E4B-A654-6BA41C338F08}"/>
              </a:ext>
            </a:extLst>
          </p:cNvPr>
          <p:cNvSpPr/>
          <p:nvPr/>
        </p:nvSpPr>
        <p:spPr>
          <a:xfrm>
            <a:off x="4589725" y="2057400"/>
            <a:ext cx="1106424" cy="1085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D3DD6C50-24BE-47B2-B850-128DBA4D6857}"/>
              </a:ext>
            </a:extLst>
          </p:cNvPr>
          <p:cNvSpPr/>
          <p:nvPr/>
        </p:nvSpPr>
        <p:spPr>
          <a:xfrm>
            <a:off x="4565342" y="4184904"/>
            <a:ext cx="984503" cy="981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74EF0D7E-C3C8-4331-A34D-AAE55CB49C91}"/>
              </a:ext>
            </a:extLst>
          </p:cNvPr>
          <p:cNvSpPr txBox="1"/>
          <p:nvPr/>
        </p:nvSpPr>
        <p:spPr>
          <a:xfrm>
            <a:off x="6172200" y="1774183"/>
            <a:ext cx="2679577" cy="164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25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z="1800" spc="-5" dirty="0">
                <a:solidFill>
                  <a:srgbClr val="FF0000"/>
                </a:solidFill>
                <a:latin typeface="Calibri"/>
                <a:cs typeface="Calibri"/>
              </a:rPr>
              <a:t>Explicit synchronization</a:t>
            </a:r>
          </a:p>
          <a:p>
            <a:pPr marL="298450" indent="-285750">
              <a:lnSpc>
                <a:spcPts val="2125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IN" spc="-5" dirty="0">
                <a:solidFill>
                  <a:srgbClr val="FF0000"/>
                </a:solidFill>
                <a:latin typeface="Calibri"/>
                <a:cs typeface="Calibri"/>
              </a:rPr>
              <a:t>Shared buffer management and communication protocol is programmer’s responsibility</a:t>
            </a:r>
            <a:endParaRPr spc="-5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CEEACC26-04C1-4D34-BC71-C3A8271D37D0}"/>
              </a:ext>
            </a:extLst>
          </p:cNvPr>
          <p:cNvSpPr txBox="1"/>
          <p:nvPr/>
        </p:nvSpPr>
        <p:spPr>
          <a:xfrm>
            <a:off x="6258215" y="4232295"/>
            <a:ext cx="2127885" cy="140102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8450" marR="5080" indent="-285750">
              <a:lnSpc>
                <a:spcPts val="209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IN" sz="1800" spc="-5" dirty="0">
                <a:solidFill>
                  <a:srgbClr val="548235"/>
                </a:solidFill>
                <a:latin typeface="Calibri"/>
                <a:cs typeface="Calibri"/>
              </a:rPr>
              <a:t>System calls only for setup</a:t>
            </a:r>
          </a:p>
          <a:p>
            <a:pPr marL="298450" marR="5080" indent="-285750">
              <a:lnSpc>
                <a:spcPts val="2090"/>
              </a:lnSpc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IN" spc="-5" dirty="0">
                <a:solidFill>
                  <a:srgbClr val="548235"/>
                </a:solidFill>
                <a:latin typeface="Calibri"/>
                <a:cs typeface="Calibri"/>
              </a:rPr>
              <a:t>Large amounts of data can be exchanged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BD70A9-8426-4D3C-9D09-17398D89B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35" y="2413726"/>
            <a:ext cx="3547879" cy="2003864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323519F1-23D8-424C-BFF3-FD274EBB1FC2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807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17170"/>
            <a:ext cx="2977515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35" dirty="0"/>
              <a:t>Shared</a:t>
            </a:r>
            <a:r>
              <a:rPr sz="3500" spc="-45" dirty="0"/>
              <a:t> </a:t>
            </a:r>
            <a:r>
              <a:rPr sz="3500" spc="55" dirty="0"/>
              <a:t>Memory</a:t>
            </a:r>
            <a:endParaRPr sz="35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8387" y="1295908"/>
            <a:ext cx="8606155" cy="468846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467359" marR="553085" indent="-17145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467995" algn="l"/>
              </a:tabLst>
            </a:pPr>
            <a:r>
              <a:rPr sz="2800" spc="-25" dirty="0">
                <a:latin typeface="Calibri"/>
                <a:cs typeface="Calibri"/>
              </a:rPr>
              <a:t>Create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shared </a:t>
            </a:r>
            <a:r>
              <a:rPr sz="2800" spc="-5" dirty="0">
                <a:latin typeface="Calibri"/>
                <a:cs typeface="Calibri"/>
              </a:rPr>
              <a:t>memory </a:t>
            </a:r>
            <a:r>
              <a:rPr sz="2800" spc="-10" dirty="0">
                <a:latin typeface="Calibri"/>
                <a:cs typeface="Calibri"/>
              </a:rPr>
              <a:t>segment 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20" dirty="0">
                <a:latin typeface="Calibri"/>
                <a:cs typeface="Calibri"/>
              </a:rPr>
              <a:t>get </a:t>
            </a:r>
            <a:r>
              <a:rPr sz="2800" spc="-5" dirty="0">
                <a:latin typeface="Calibri"/>
                <a:cs typeface="Calibri"/>
              </a:rPr>
              <a:t>the ID of an  </a:t>
            </a:r>
            <a:r>
              <a:rPr sz="2800" spc="-15" dirty="0">
                <a:latin typeface="Calibri"/>
                <a:cs typeface="Calibri"/>
              </a:rPr>
              <a:t>existing </a:t>
            </a:r>
            <a:r>
              <a:rPr sz="2800" spc="-10" dirty="0">
                <a:latin typeface="Calibri"/>
                <a:cs typeface="Calibri"/>
              </a:rPr>
              <a:t>shared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segment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600" dirty="0">
              <a:latin typeface="Calibri"/>
              <a:cs typeface="Calibri"/>
            </a:endParaRPr>
          </a:p>
          <a:p>
            <a:pPr marL="179705" algn="ctr"/>
            <a:r>
              <a:rPr sz="2400" b="1" spc="-5" dirty="0">
                <a:solidFill>
                  <a:srgbClr val="2E75B6"/>
                </a:solidFill>
                <a:latin typeface="Courier New"/>
                <a:cs typeface="Courier New"/>
              </a:rPr>
              <a:t>int shmget(key_t key, size_t size, int shmflg);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 dirty="0">
              <a:latin typeface="Courier New"/>
              <a:cs typeface="Courier New"/>
            </a:endParaRPr>
          </a:p>
          <a:p>
            <a:pPr marL="467359" indent="-172085">
              <a:lnSpc>
                <a:spcPct val="100000"/>
              </a:lnSpc>
              <a:buFont typeface="Arial"/>
              <a:buChar char="•"/>
              <a:tabLst>
                <a:tab pos="467995" algn="l"/>
              </a:tabLst>
            </a:pPr>
            <a:r>
              <a:rPr sz="2800" spc="-5" dirty="0">
                <a:latin typeface="Calibri"/>
                <a:cs typeface="Calibri"/>
              </a:rPr>
              <a:t>Other </a:t>
            </a:r>
            <a:r>
              <a:rPr sz="2800" spc="-10" dirty="0">
                <a:latin typeface="Calibri"/>
                <a:cs typeface="Calibri"/>
              </a:rPr>
              <a:t>processes </a:t>
            </a:r>
            <a:r>
              <a:rPr sz="2800" spc="-5" dirty="0">
                <a:latin typeface="Calibri"/>
                <a:cs typeface="Calibri"/>
              </a:rPr>
              <a:t>(if </a:t>
            </a:r>
            <a:r>
              <a:rPr sz="2800" spc="-15" dirty="0">
                <a:latin typeface="Calibri"/>
                <a:cs typeface="Calibri"/>
              </a:rPr>
              <a:t>permitted)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access.</a:t>
            </a:r>
            <a:endParaRPr sz="2800" dirty="0">
              <a:latin typeface="Calibri"/>
              <a:cs typeface="Calibri"/>
            </a:endParaRPr>
          </a:p>
          <a:p>
            <a:pPr marL="467359" indent="-17208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467995" algn="l"/>
              </a:tabLst>
            </a:pPr>
            <a:r>
              <a:rPr sz="2800" spc="-10" dirty="0">
                <a:latin typeface="Calibri"/>
                <a:cs typeface="Calibri"/>
              </a:rPr>
              <a:t>Library: </a:t>
            </a:r>
            <a:r>
              <a:rPr sz="2800" i="1" spc="-10" dirty="0">
                <a:solidFill>
                  <a:srgbClr val="0070C0"/>
                </a:solidFill>
                <a:latin typeface="Calibri"/>
                <a:cs typeface="Calibri"/>
              </a:rPr>
              <a:t>sys/ipc.h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0070C0"/>
                </a:solidFill>
                <a:latin typeface="Calibri"/>
                <a:cs typeface="Calibri"/>
              </a:rPr>
              <a:t>sys/shm.h</a:t>
            </a:r>
            <a:endParaRPr sz="2800" dirty="0">
              <a:latin typeface="Calibri"/>
              <a:cs typeface="Calibri"/>
            </a:endParaRPr>
          </a:p>
          <a:p>
            <a:pPr marL="810260" lvl="1" indent="-172085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810895" algn="l"/>
              </a:tabLst>
            </a:pPr>
            <a:r>
              <a:rPr sz="2800" i="1" spc="-30" dirty="0">
                <a:solidFill>
                  <a:srgbClr val="0070C0"/>
                </a:solidFill>
                <a:latin typeface="Calibri"/>
                <a:cs typeface="Calibri"/>
              </a:rPr>
              <a:t>key</a:t>
            </a:r>
            <a:r>
              <a:rPr sz="2800" spc="-30" dirty="0">
                <a:latin typeface="Calibri"/>
                <a:cs typeface="Calibri"/>
              </a:rPr>
              <a:t>: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value </a:t>
            </a:r>
            <a:r>
              <a:rPr sz="2800" dirty="0">
                <a:latin typeface="Calibri"/>
                <a:cs typeface="Calibri"/>
              </a:rPr>
              <a:t>used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share between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processes</a:t>
            </a:r>
            <a:endParaRPr sz="2800" dirty="0">
              <a:latin typeface="Calibri"/>
              <a:cs typeface="Calibri"/>
            </a:endParaRPr>
          </a:p>
          <a:p>
            <a:pPr marL="810260" lvl="1" indent="-17208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810895" algn="l"/>
              </a:tabLst>
            </a:pPr>
            <a:r>
              <a:rPr sz="2800" i="1" spc="-15" dirty="0">
                <a:solidFill>
                  <a:srgbClr val="0070C0"/>
                </a:solidFill>
                <a:latin typeface="Calibri"/>
                <a:cs typeface="Calibri"/>
              </a:rPr>
              <a:t>size</a:t>
            </a:r>
            <a:r>
              <a:rPr sz="2800" spc="-15" dirty="0">
                <a:latin typeface="Calibri"/>
                <a:cs typeface="Calibri"/>
              </a:rPr>
              <a:t>: </a:t>
            </a:r>
            <a:r>
              <a:rPr sz="2800" spc="-20" dirty="0">
                <a:latin typeface="Calibri"/>
                <a:cs typeface="Calibri"/>
              </a:rPr>
              <a:t>size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shared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segment</a:t>
            </a:r>
            <a:endParaRPr sz="2800" dirty="0">
              <a:latin typeface="Calibri"/>
              <a:cs typeface="Calibri"/>
            </a:endParaRPr>
          </a:p>
          <a:p>
            <a:pPr marL="810260" lvl="1" indent="-17208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810895" algn="l"/>
              </a:tabLst>
            </a:pPr>
            <a:r>
              <a:rPr sz="2800" i="1" spc="-5" dirty="0">
                <a:solidFill>
                  <a:srgbClr val="0070C0"/>
                </a:solidFill>
                <a:latin typeface="Calibri"/>
                <a:cs typeface="Calibri"/>
              </a:rPr>
              <a:t>shmflg</a:t>
            </a:r>
            <a:r>
              <a:rPr sz="2800" spc="-5" dirty="0">
                <a:latin typeface="Calibri"/>
                <a:cs typeface="Calibri"/>
              </a:rPr>
              <a:t>: options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0" dirty="0">
                <a:latin typeface="Calibri"/>
                <a:cs typeface="Calibri"/>
              </a:rPr>
              <a:t>segment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creation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91D5637-41E4-4C93-913D-003537A39A18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59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17170"/>
            <a:ext cx="2977515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35" dirty="0"/>
              <a:t>Shared</a:t>
            </a:r>
            <a:r>
              <a:rPr sz="3500" spc="-45" dirty="0"/>
              <a:t> </a:t>
            </a:r>
            <a:r>
              <a:rPr sz="3500" spc="55" dirty="0"/>
              <a:t>Memory</a:t>
            </a:r>
            <a:endParaRPr sz="35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84149" y="1295908"/>
            <a:ext cx="8524875" cy="44884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7675" indent="-1720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48309" algn="l"/>
              </a:tabLst>
            </a:pPr>
            <a:r>
              <a:rPr sz="2800" spc="-25" dirty="0">
                <a:latin typeface="Calibri"/>
                <a:cs typeface="Calibri"/>
              </a:rPr>
              <a:t>Attach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shared segment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process address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space</a:t>
            </a:r>
          </a:p>
          <a:p>
            <a:pPr marL="179705" algn="ctr">
              <a:lnSpc>
                <a:spcPct val="100000"/>
              </a:lnSpc>
              <a:spcBef>
                <a:spcPts val="2485"/>
              </a:spcBef>
            </a:pPr>
            <a:r>
              <a:rPr sz="2400" b="1" spc="-5" dirty="0">
                <a:solidFill>
                  <a:srgbClr val="2E75B6"/>
                </a:solidFill>
                <a:latin typeface="Courier New"/>
                <a:cs typeface="Courier New"/>
              </a:rPr>
              <a:t>void *shmat(int shmid, const void *shmaddr,…</a:t>
            </a:r>
          </a:p>
          <a:p>
            <a:pPr marL="179705" algn="ctr">
              <a:lnSpc>
                <a:spcPct val="100000"/>
              </a:lnSpc>
              <a:spcBef>
                <a:spcPts val="25"/>
              </a:spcBef>
            </a:pPr>
            <a:r>
              <a:rPr sz="2400" b="1" spc="-5" dirty="0">
                <a:solidFill>
                  <a:srgbClr val="2E75B6"/>
                </a:solidFill>
                <a:latin typeface="Courier New"/>
                <a:cs typeface="Courier New"/>
              </a:rPr>
              <a:t>int shmflg);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 dirty="0">
              <a:latin typeface="Courier New"/>
              <a:cs typeface="Courier New"/>
            </a:endParaRPr>
          </a:p>
          <a:p>
            <a:pPr marL="447675" marR="880110" indent="-171450">
              <a:lnSpc>
                <a:spcPts val="3000"/>
              </a:lnSpc>
              <a:buFont typeface="Arial"/>
              <a:buChar char="•"/>
              <a:tabLst>
                <a:tab pos="528955" algn="l"/>
              </a:tabLst>
            </a:pPr>
            <a:r>
              <a:rPr dirty="0"/>
              <a:t>	</a:t>
            </a:r>
            <a:r>
              <a:rPr sz="2800" spc="-5" dirty="0">
                <a:latin typeface="Calibri"/>
                <a:cs typeface="Calibri"/>
              </a:rPr>
              <a:t>Once </a:t>
            </a:r>
            <a:r>
              <a:rPr sz="2800" spc="-15" dirty="0">
                <a:latin typeface="Calibri"/>
                <a:cs typeface="Calibri"/>
              </a:rPr>
              <a:t>attached,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process can </a:t>
            </a:r>
            <a:r>
              <a:rPr sz="2800" spc="-15" dirty="0">
                <a:latin typeface="Calibri"/>
                <a:cs typeface="Calibri"/>
              </a:rPr>
              <a:t>read 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10" dirty="0">
                <a:latin typeface="Calibri"/>
                <a:cs typeface="Calibri"/>
              </a:rPr>
              <a:t>write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0" dirty="0">
                <a:latin typeface="Calibri"/>
                <a:cs typeface="Calibri"/>
              </a:rPr>
              <a:t>segment.</a:t>
            </a:r>
            <a:endParaRPr sz="2800" dirty="0">
              <a:latin typeface="Calibri"/>
              <a:cs typeface="Calibri"/>
            </a:endParaRPr>
          </a:p>
          <a:p>
            <a:pPr marL="447675" indent="-172085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448309" algn="l"/>
              </a:tabLst>
            </a:pPr>
            <a:r>
              <a:rPr sz="2800" spc="-10" dirty="0">
                <a:latin typeface="Calibri"/>
                <a:cs typeface="Calibri"/>
              </a:rPr>
              <a:t>Library: </a:t>
            </a:r>
            <a:r>
              <a:rPr sz="2800" i="1" spc="-10" dirty="0">
                <a:solidFill>
                  <a:srgbClr val="0070C0"/>
                </a:solidFill>
                <a:latin typeface="Calibri"/>
                <a:cs typeface="Calibri"/>
              </a:rPr>
              <a:t>sys/types.h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0070C0"/>
                </a:solidFill>
                <a:latin typeface="Calibri"/>
                <a:cs typeface="Calibri"/>
              </a:rPr>
              <a:t>sys/shm.h</a:t>
            </a:r>
            <a:endParaRPr sz="2800" dirty="0">
              <a:latin typeface="Calibri"/>
              <a:cs typeface="Calibri"/>
            </a:endParaRPr>
          </a:p>
          <a:p>
            <a:pPr marL="790575" lvl="1" indent="-17208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791210" algn="l"/>
              </a:tabLst>
            </a:pPr>
            <a:r>
              <a:rPr sz="2800" i="1" spc="-5" dirty="0">
                <a:solidFill>
                  <a:srgbClr val="0070C0"/>
                </a:solidFill>
                <a:latin typeface="Calibri"/>
                <a:cs typeface="Calibri"/>
              </a:rPr>
              <a:t>shmid</a:t>
            </a:r>
            <a:r>
              <a:rPr sz="2800" spc="-5" dirty="0">
                <a:latin typeface="Calibri"/>
                <a:cs typeface="Calibri"/>
              </a:rPr>
              <a:t>: id of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shared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segment</a:t>
            </a:r>
            <a:endParaRPr sz="2800" dirty="0">
              <a:latin typeface="Calibri"/>
              <a:cs typeface="Calibri"/>
            </a:endParaRPr>
          </a:p>
          <a:p>
            <a:pPr marL="790575" lvl="1" indent="-17208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791210" algn="l"/>
              </a:tabLst>
            </a:pPr>
            <a:r>
              <a:rPr sz="2800" i="1" spc="-5" dirty="0">
                <a:solidFill>
                  <a:srgbClr val="0070C0"/>
                </a:solidFill>
                <a:latin typeface="Calibri"/>
                <a:cs typeface="Calibri"/>
              </a:rPr>
              <a:t>shmaddr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0" dirty="0">
                <a:latin typeface="Calibri"/>
                <a:cs typeface="Calibri"/>
              </a:rPr>
              <a:t>address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process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space</a:t>
            </a:r>
          </a:p>
          <a:p>
            <a:pPr marL="790575" lvl="1" indent="-172085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791210" algn="l"/>
              </a:tabLst>
            </a:pPr>
            <a:r>
              <a:rPr sz="2800" i="1" spc="-5" dirty="0">
                <a:solidFill>
                  <a:srgbClr val="0070C0"/>
                </a:solidFill>
                <a:latin typeface="Calibri"/>
                <a:cs typeface="Calibri"/>
              </a:rPr>
              <a:t>shmflg</a:t>
            </a:r>
            <a:r>
              <a:rPr sz="2800" spc="-5" dirty="0">
                <a:latin typeface="Calibri"/>
                <a:cs typeface="Calibri"/>
              </a:rPr>
              <a:t>: options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0" dirty="0">
                <a:latin typeface="Calibri"/>
                <a:cs typeface="Calibri"/>
              </a:rPr>
              <a:t>shared </a:t>
            </a:r>
            <a:r>
              <a:rPr sz="2800" dirty="0">
                <a:latin typeface="Calibri"/>
                <a:cs typeface="Calibri"/>
              </a:rPr>
              <a:t>memory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permission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BC0C246-E3BB-4C88-936A-10756B5FD0C5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125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17170"/>
            <a:ext cx="2977515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35" dirty="0"/>
              <a:t>Shared</a:t>
            </a:r>
            <a:r>
              <a:rPr sz="3500" spc="-45" dirty="0"/>
              <a:t> </a:t>
            </a:r>
            <a:r>
              <a:rPr sz="3500" spc="55" dirty="0"/>
              <a:t>Memory</a:t>
            </a:r>
            <a:endParaRPr sz="35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295908"/>
            <a:ext cx="7538720" cy="2772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ts val="318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5" dirty="0">
                <a:latin typeface="Calibri"/>
                <a:cs typeface="Calibri"/>
              </a:rPr>
              <a:t>Detach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shared </a:t>
            </a:r>
            <a:r>
              <a:rPr sz="2800" spc="-5" dirty="0">
                <a:latin typeface="Calibri"/>
                <a:cs typeface="Calibri"/>
              </a:rPr>
              <a:t>memory </a:t>
            </a:r>
            <a:r>
              <a:rPr sz="2800" spc="-10" dirty="0">
                <a:latin typeface="Calibri"/>
                <a:cs typeface="Calibri"/>
              </a:rPr>
              <a:t>segment </a:t>
            </a:r>
            <a:r>
              <a:rPr sz="2800" spc="-20" dirty="0">
                <a:latin typeface="Calibri"/>
                <a:cs typeface="Calibri"/>
              </a:rPr>
              <a:t>located at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</a:p>
          <a:p>
            <a:pPr marL="184150">
              <a:lnSpc>
                <a:spcPts val="3180"/>
              </a:lnSpc>
            </a:pPr>
            <a:r>
              <a:rPr sz="2800" spc="-10" dirty="0">
                <a:solidFill>
                  <a:srgbClr val="0070C0"/>
                </a:solidFill>
                <a:latin typeface="Courier New"/>
                <a:cs typeface="Courier New"/>
              </a:rPr>
              <a:t>shmaddr</a:t>
            </a:r>
            <a:r>
              <a:rPr sz="2800" spc="-1055" dirty="0">
                <a:solidFill>
                  <a:srgbClr val="0070C0"/>
                </a:solidFill>
                <a:latin typeface="Courier New"/>
                <a:cs typeface="Courier New"/>
              </a:rPr>
              <a:t> </a:t>
            </a:r>
            <a:r>
              <a:rPr sz="2800" spc="-10" dirty="0">
                <a:latin typeface="Calibri"/>
                <a:cs typeface="Calibri"/>
              </a:rPr>
              <a:t>address</a:t>
            </a:r>
            <a:endParaRPr sz="2800" dirty="0">
              <a:latin typeface="Calibri"/>
              <a:cs typeface="Calibri"/>
            </a:endParaRPr>
          </a:p>
          <a:p>
            <a:pPr marL="179705" marR="42545" algn="ctr">
              <a:spcBef>
                <a:spcPts val="2560"/>
              </a:spcBef>
            </a:pPr>
            <a:r>
              <a:rPr sz="2400" b="1" spc="-5" dirty="0">
                <a:solidFill>
                  <a:srgbClr val="2E75B6"/>
                </a:solidFill>
                <a:latin typeface="Courier New"/>
                <a:cs typeface="Courier New"/>
              </a:rPr>
              <a:t>int shmdt(const void *shmaddr);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 dirty="0">
              <a:latin typeface="Courier New"/>
              <a:cs typeface="Courier New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Library: </a:t>
            </a:r>
            <a:r>
              <a:rPr sz="2800" i="1" spc="-10" dirty="0">
                <a:solidFill>
                  <a:srgbClr val="0070C0"/>
                </a:solidFill>
                <a:latin typeface="Calibri"/>
                <a:cs typeface="Calibri"/>
              </a:rPr>
              <a:t>sys/types.h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0070C0"/>
                </a:solidFill>
                <a:latin typeface="Calibri"/>
                <a:cs typeface="Calibri"/>
              </a:rPr>
              <a:t>sys/shm.h</a:t>
            </a:r>
            <a:endParaRPr sz="28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527050" algn="l"/>
              </a:tabLst>
            </a:pPr>
            <a:r>
              <a:rPr sz="2800" i="1" spc="-5" dirty="0">
                <a:solidFill>
                  <a:srgbClr val="0070C0"/>
                </a:solidFill>
                <a:latin typeface="Calibri"/>
                <a:cs typeface="Calibri"/>
              </a:rPr>
              <a:t>shmaddr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5" dirty="0">
                <a:latin typeface="Calibri"/>
                <a:cs typeface="Calibri"/>
              </a:rPr>
              <a:t>attaching </a:t>
            </a:r>
            <a:r>
              <a:rPr sz="2800" spc="-10" dirty="0">
                <a:latin typeface="Calibri"/>
                <a:cs typeface="Calibri"/>
              </a:rPr>
              <a:t>address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process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space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17C3BFB-BFBA-4913-8057-51E51F54CEEC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782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D9D28-FBE8-4DC0-BFF9-8A8008FA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14600"/>
            <a:ext cx="3229426" cy="2314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E6CA6-8CE9-415C-A45E-EBB151A7E9C3}"/>
              </a:ext>
            </a:extLst>
          </p:cNvPr>
          <p:cNvSpPr txBox="1"/>
          <p:nvPr/>
        </p:nvSpPr>
        <p:spPr>
          <a:xfrm>
            <a:off x="533400" y="381000"/>
            <a:ext cx="807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Fork - </a:t>
            </a:r>
            <a:r>
              <a:rPr lang="en-IN" sz="30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69-E124-4B93-A64E-346595C9233A}"/>
              </a:ext>
            </a:extLst>
          </p:cNvPr>
          <p:cNvSpPr txBox="1"/>
          <p:nvPr/>
        </p:nvSpPr>
        <p:spPr>
          <a:xfrm>
            <a:off x="319313" y="167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How many times is </a:t>
            </a:r>
            <a:r>
              <a:rPr lang="en-IN" b="1" u="sng" dirty="0"/>
              <a:t>Hello world!</a:t>
            </a:r>
            <a:r>
              <a:rPr lang="en-IN" dirty="0"/>
              <a:t> printed?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F66-14AD-4090-9B8D-129C3F0F7BCC}"/>
              </a:ext>
            </a:extLst>
          </p:cNvPr>
          <p:cNvSpPr/>
          <p:nvPr/>
        </p:nvSpPr>
        <p:spPr>
          <a:xfrm>
            <a:off x="2033813" y="1365766"/>
            <a:ext cx="4648200" cy="914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AB13207-3D90-4FC5-AE8B-25C065C6EE60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3917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17170"/>
            <a:ext cx="4631055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35" dirty="0"/>
              <a:t>Shared </a:t>
            </a:r>
            <a:r>
              <a:rPr sz="3500" spc="55" dirty="0"/>
              <a:t>Memory</a:t>
            </a:r>
            <a:r>
              <a:rPr sz="3500" spc="-60" dirty="0"/>
              <a:t> </a:t>
            </a:r>
            <a:r>
              <a:rPr sz="3500" spc="40" dirty="0"/>
              <a:t>Example</a:t>
            </a:r>
            <a:endParaRPr sz="3500"/>
          </a:p>
        </p:txBody>
      </p:sp>
      <p:grpSp>
        <p:nvGrpSpPr>
          <p:cNvPr id="3" name="object 3"/>
          <p:cNvGrpSpPr/>
          <p:nvPr/>
        </p:nvGrpSpPr>
        <p:grpSpPr>
          <a:xfrm>
            <a:off x="691301" y="1826173"/>
            <a:ext cx="1205865" cy="3895725"/>
            <a:chOff x="691301" y="1826173"/>
            <a:chExt cx="1205865" cy="3895725"/>
          </a:xfrm>
        </p:grpSpPr>
        <p:sp>
          <p:nvSpPr>
            <p:cNvPr id="4" name="object 4"/>
            <p:cNvSpPr/>
            <p:nvPr/>
          </p:nvSpPr>
          <p:spPr>
            <a:xfrm>
              <a:off x="696064" y="1830936"/>
              <a:ext cx="1196340" cy="3886200"/>
            </a:xfrm>
            <a:custGeom>
              <a:avLst/>
              <a:gdLst/>
              <a:ahLst/>
              <a:cxnLst/>
              <a:rect l="l" t="t" r="r" b="b"/>
              <a:pathLst>
                <a:path w="1196339" h="3886200">
                  <a:moveTo>
                    <a:pt x="1195719" y="0"/>
                  </a:moveTo>
                  <a:lnTo>
                    <a:pt x="0" y="0"/>
                  </a:lnTo>
                  <a:lnTo>
                    <a:pt x="0" y="3886199"/>
                  </a:lnTo>
                  <a:lnTo>
                    <a:pt x="1195719" y="3886199"/>
                  </a:lnTo>
                  <a:lnTo>
                    <a:pt x="119571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6064" y="1830936"/>
              <a:ext cx="1196340" cy="3886200"/>
            </a:xfrm>
            <a:custGeom>
              <a:avLst/>
              <a:gdLst/>
              <a:ahLst/>
              <a:cxnLst/>
              <a:rect l="l" t="t" r="r" b="b"/>
              <a:pathLst>
                <a:path w="1196339" h="3886200">
                  <a:moveTo>
                    <a:pt x="0" y="0"/>
                  </a:moveTo>
                  <a:lnTo>
                    <a:pt x="1195719" y="0"/>
                  </a:lnTo>
                  <a:lnTo>
                    <a:pt x="1195719" y="3886200"/>
                  </a:lnTo>
                  <a:lnTo>
                    <a:pt x="0" y="38862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95706" y="1907136"/>
            <a:ext cx="996950" cy="14478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860"/>
              </a:spcBef>
            </a:pPr>
            <a:r>
              <a:rPr sz="2000" dirty="0">
                <a:latin typeface="Times New Roman"/>
                <a:cs typeface="Times New Roman"/>
              </a:rPr>
              <a:t>Code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38465" y="2434186"/>
            <a:ext cx="511175" cy="698500"/>
            <a:chOff x="1038465" y="2434186"/>
            <a:chExt cx="511175" cy="698500"/>
          </a:xfrm>
        </p:grpSpPr>
        <p:sp>
          <p:nvSpPr>
            <p:cNvPr id="8" name="object 8"/>
            <p:cNvSpPr/>
            <p:nvPr/>
          </p:nvSpPr>
          <p:spPr>
            <a:xfrm>
              <a:off x="1044815" y="2440536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216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4815" y="2611986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216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4815" y="2783436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216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4815" y="2954886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216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4815" y="3126336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216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95706" y="3431136"/>
            <a:ext cx="996950" cy="685800"/>
          </a:xfrm>
          <a:prstGeom prst="rect">
            <a:avLst/>
          </a:prstGeom>
          <a:solidFill>
            <a:srgbClr val="5B9BD5"/>
          </a:solidFill>
          <a:ln w="9525">
            <a:solidFill>
              <a:srgbClr val="000000"/>
            </a:solidFill>
          </a:ln>
        </p:spPr>
        <p:txBody>
          <a:bodyPr vert="horz" wrap="square" lIns="0" tIns="19304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520"/>
              </a:spcBef>
            </a:pPr>
            <a:r>
              <a:rPr sz="1800" spc="-1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6776" y="1145136"/>
            <a:ext cx="1594485" cy="4724400"/>
          </a:xfrm>
          <a:custGeom>
            <a:avLst/>
            <a:gdLst/>
            <a:ahLst/>
            <a:cxnLst/>
            <a:rect l="l" t="t" r="r" b="b"/>
            <a:pathLst>
              <a:path w="1594485" h="4724400">
                <a:moveTo>
                  <a:pt x="0" y="0"/>
                </a:moveTo>
                <a:lnTo>
                  <a:pt x="1594292" y="0"/>
                </a:lnTo>
                <a:lnTo>
                  <a:pt x="1594292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4976" y="1165859"/>
            <a:ext cx="9810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8419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Process  </a:t>
            </a:r>
            <a:r>
              <a:rPr sz="2000" dirty="0">
                <a:latin typeface="Times New Roman"/>
                <a:cs typeface="Times New Roman"/>
              </a:rPr>
              <a:t>SE</a:t>
            </a:r>
            <a:r>
              <a:rPr sz="2000" spc="-16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V</a:t>
            </a:r>
            <a:r>
              <a:rPr sz="2000" dirty="0">
                <a:latin typeface="Times New Roman"/>
                <a:cs typeface="Times New Roman"/>
              </a:rPr>
              <a:t>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5706" y="4269336"/>
            <a:ext cx="996950" cy="609600"/>
          </a:xfrm>
          <a:custGeom>
            <a:avLst/>
            <a:gdLst/>
            <a:ahLst/>
            <a:cxnLst/>
            <a:rect l="l" t="t" r="r" b="b"/>
            <a:pathLst>
              <a:path w="996950" h="609600">
                <a:moveTo>
                  <a:pt x="0" y="0"/>
                </a:moveTo>
                <a:lnTo>
                  <a:pt x="996432" y="0"/>
                </a:lnTo>
                <a:lnTo>
                  <a:pt x="996432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7541" y="4412995"/>
            <a:ext cx="51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Heap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5706" y="5031336"/>
            <a:ext cx="996950" cy="533400"/>
          </a:xfrm>
          <a:custGeom>
            <a:avLst/>
            <a:gdLst/>
            <a:ahLst/>
            <a:cxnLst/>
            <a:rect l="l" t="t" r="r" b="b"/>
            <a:pathLst>
              <a:path w="996950" h="533400">
                <a:moveTo>
                  <a:pt x="0" y="0"/>
                </a:moveTo>
                <a:lnTo>
                  <a:pt x="996432" y="0"/>
                </a:lnTo>
                <a:lnTo>
                  <a:pt x="996432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37351" y="5135371"/>
            <a:ext cx="514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ack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47455" y="1902373"/>
            <a:ext cx="1205865" cy="3895725"/>
            <a:chOff x="7247455" y="1902373"/>
            <a:chExt cx="1205865" cy="3895725"/>
          </a:xfrm>
        </p:grpSpPr>
        <p:sp>
          <p:nvSpPr>
            <p:cNvPr id="21" name="object 21"/>
            <p:cNvSpPr/>
            <p:nvPr/>
          </p:nvSpPr>
          <p:spPr>
            <a:xfrm>
              <a:off x="7252217" y="1907136"/>
              <a:ext cx="1196340" cy="3886200"/>
            </a:xfrm>
            <a:custGeom>
              <a:avLst/>
              <a:gdLst/>
              <a:ahLst/>
              <a:cxnLst/>
              <a:rect l="l" t="t" r="r" b="b"/>
              <a:pathLst>
                <a:path w="1196340" h="3886200">
                  <a:moveTo>
                    <a:pt x="1195718" y="0"/>
                  </a:moveTo>
                  <a:lnTo>
                    <a:pt x="0" y="0"/>
                  </a:lnTo>
                  <a:lnTo>
                    <a:pt x="0" y="3886199"/>
                  </a:lnTo>
                  <a:lnTo>
                    <a:pt x="1195718" y="3886199"/>
                  </a:lnTo>
                  <a:lnTo>
                    <a:pt x="119571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52217" y="1907136"/>
              <a:ext cx="1196340" cy="3886200"/>
            </a:xfrm>
            <a:custGeom>
              <a:avLst/>
              <a:gdLst/>
              <a:ahLst/>
              <a:cxnLst/>
              <a:rect l="l" t="t" r="r" b="b"/>
              <a:pathLst>
                <a:path w="1196340" h="3886200">
                  <a:moveTo>
                    <a:pt x="0" y="0"/>
                  </a:moveTo>
                  <a:lnTo>
                    <a:pt x="1195719" y="0"/>
                  </a:lnTo>
                  <a:lnTo>
                    <a:pt x="1195719" y="3886200"/>
                  </a:lnTo>
                  <a:lnTo>
                    <a:pt x="0" y="38862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351861" y="1983336"/>
            <a:ext cx="996950" cy="1447800"/>
          </a:xfrm>
          <a:prstGeom prst="rect">
            <a:avLst/>
          </a:prstGeom>
          <a:ln w="9525">
            <a:solidFill>
              <a:srgbClr val="D9D9D9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226060">
              <a:lnSpc>
                <a:spcPct val="100000"/>
              </a:lnSpc>
              <a:spcBef>
                <a:spcPts val="860"/>
              </a:spcBef>
            </a:pPr>
            <a:r>
              <a:rPr sz="2000" dirty="0">
                <a:solidFill>
                  <a:srgbClr val="D9D9D9"/>
                </a:solidFill>
                <a:latin typeface="Times New Roman"/>
                <a:cs typeface="Times New Roman"/>
              </a:rPr>
              <a:t>Code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594619" y="2510386"/>
            <a:ext cx="511175" cy="698500"/>
            <a:chOff x="7594619" y="2510386"/>
            <a:chExt cx="511175" cy="698500"/>
          </a:xfrm>
        </p:grpSpPr>
        <p:sp>
          <p:nvSpPr>
            <p:cNvPr id="25" name="object 25"/>
            <p:cNvSpPr/>
            <p:nvPr/>
          </p:nvSpPr>
          <p:spPr>
            <a:xfrm>
              <a:off x="7600969" y="2516736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216" y="1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00969" y="2688186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216" y="1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00969" y="2859636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216" y="1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00969" y="3031086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216" y="1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00969" y="3202536"/>
              <a:ext cx="498475" cy="0"/>
            </a:xfrm>
            <a:custGeom>
              <a:avLst/>
              <a:gdLst/>
              <a:ahLst/>
              <a:cxnLst/>
              <a:rect l="l" t="t" r="r" b="b"/>
              <a:pathLst>
                <a:path w="498475">
                  <a:moveTo>
                    <a:pt x="0" y="0"/>
                  </a:moveTo>
                  <a:lnTo>
                    <a:pt x="498216" y="1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351861" y="3507336"/>
            <a:ext cx="996950" cy="685800"/>
          </a:xfrm>
          <a:prstGeom prst="rect">
            <a:avLst/>
          </a:prstGeom>
          <a:solidFill>
            <a:srgbClr val="5B9BD5"/>
          </a:solidFill>
          <a:ln w="9525">
            <a:solidFill>
              <a:srgbClr val="000000"/>
            </a:solidFill>
          </a:ln>
        </p:spPr>
        <p:txBody>
          <a:bodyPr vert="horz" wrap="square" lIns="0" tIns="19304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520"/>
              </a:spcBef>
            </a:pPr>
            <a:r>
              <a:rPr sz="1800" spc="-1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52930" y="1221336"/>
            <a:ext cx="1594485" cy="4724400"/>
          </a:xfrm>
          <a:custGeom>
            <a:avLst/>
            <a:gdLst/>
            <a:ahLst/>
            <a:cxnLst/>
            <a:rect l="l" t="t" r="r" b="b"/>
            <a:pathLst>
              <a:path w="1594484" h="4724400">
                <a:moveTo>
                  <a:pt x="0" y="0"/>
                </a:moveTo>
                <a:lnTo>
                  <a:pt x="1594292" y="0"/>
                </a:lnTo>
                <a:lnTo>
                  <a:pt x="1594292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416689" y="1242059"/>
            <a:ext cx="930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Process  </a:t>
            </a:r>
            <a:r>
              <a:rPr sz="2000" dirty="0">
                <a:latin typeface="Times New Roman"/>
                <a:cs typeface="Times New Roman"/>
              </a:rPr>
              <a:t>CL</a:t>
            </a:r>
            <a:r>
              <a:rPr sz="2000" spc="-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51861" y="4345536"/>
            <a:ext cx="996950" cy="609600"/>
          </a:xfrm>
          <a:custGeom>
            <a:avLst/>
            <a:gdLst/>
            <a:ahLst/>
            <a:cxnLst/>
            <a:rect l="l" t="t" r="r" b="b"/>
            <a:pathLst>
              <a:path w="996950" h="609600">
                <a:moveTo>
                  <a:pt x="0" y="0"/>
                </a:moveTo>
                <a:lnTo>
                  <a:pt x="996432" y="0"/>
                </a:lnTo>
                <a:lnTo>
                  <a:pt x="996432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93695" y="4489195"/>
            <a:ext cx="51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Heap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351861" y="5107536"/>
            <a:ext cx="996950" cy="533400"/>
          </a:xfrm>
          <a:custGeom>
            <a:avLst/>
            <a:gdLst/>
            <a:ahLst/>
            <a:cxnLst/>
            <a:rect l="l" t="t" r="r" b="b"/>
            <a:pathLst>
              <a:path w="996950" h="533400">
                <a:moveTo>
                  <a:pt x="0" y="0"/>
                </a:moveTo>
                <a:lnTo>
                  <a:pt x="996432" y="0"/>
                </a:lnTo>
                <a:lnTo>
                  <a:pt x="996432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593505" y="5211571"/>
            <a:ext cx="514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752088" y="5221223"/>
            <a:ext cx="1639824" cy="688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753294" y="5221836"/>
            <a:ext cx="1638300" cy="685800"/>
          </a:xfrm>
          <a:prstGeom prst="rect">
            <a:avLst/>
          </a:prstGeom>
          <a:ln w="6350">
            <a:solidFill>
              <a:srgbClr val="5B9BD5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420370" marR="412750" indent="74930">
              <a:lnSpc>
                <a:spcPts val="2090"/>
              </a:lnSpc>
              <a:spcBef>
                <a:spcPts val="580"/>
              </a:spcBef>
            </a:pPr>
            <a:r>
              <a:rPr sz="1800" spc="-5" dirty="0">
                <a:latin typeface="Calibri"/>
                <a:cs typeface="Calibri"/>
              </a:rPr>
              <a:t>Shared  M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653160" y="4202083"/>
            <a:ext cx="5805805" cy="1588135"/>
            <a:chOff x="1653160" y="4202083"/>
            <a:chExt cx="5805805" cy="1588135"/>
          </a:xfrm>
        </p:grpSpPr>
        <p:sp>
          <p:nvSpPr>
            <p:cNvPr id="40" name="object 40"/>
            <p:cNvSpPr/>
            <p:nvPr/>
          </p:nvSpPr>
          <p:spPr>
            <a:xfrm>
              <a:off x="1709927" y="5178552"/>
              <a:ext cx="1895855" cy="6065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11067" y="5178623"/>
              <a:ext cx="1894205" cy="605155"/>
            </a:xfrm>
            <a:custGeom>
              <a:avLst/>
              <a:gdLst/>
              <a:ahLst/>
              <a:cxnLst/>
              <a:rect l="l" t="t" r="r" b="b"/>
              <a:pathLst>
                <a:path w="1894204" h="605154">
                  <a:moveTo>
                    <a:pt x="0" y="133905"/>
                  </a:moveTo>
                  <a:lnTo>
                    <a:pt x="203377" y="0"/>
                  </a:lnTo>
                  <a:lnTo>
                    <a:pt x="186009" y="84320"/>
                  </a:lnTo>
                  <a:lnTo>
                    <a:pt x="1894037" y="436135"/>
                  </a:lnTo>
                  <a:lnTo>
                    <a:pt x="1859301" y="604776"/>
                  </a:lnTo>
                  <a:lnTo>
                    <a:pt x="151273" y="252962"/>
                  </a:lnTo>
                  <a:lnTo>
                    <a:pt x="133905" y="337283"/>
                  </a:lnTo>
                  <a:lnTo>
                    <a:pt x="0" y="133905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655063" y="4203192"/>
              <a:ext cx="1898904" cy="990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56335" y="4205258"/>
              <a:ext cx="1897380" cy="988694"/>
            </a:xfrm>
            <a:custGeom>
              <a:avLst/>
              <a:gdLst/>
              <a:ahLst/>
              <a:cxnLst/>
              <a:rect l="l" t="t" r="r" b="b"/>
              <a:pathLst>
                <a:path w="1897379" h="988695">
                  <a:moveTo>
                    <a:pt x="495906" y="0"/>
                  </a:moveTo>
                  <a:lnTo>
                    <a:pt x="729391" y="0"/>
                  </a:lnTo>
                  <a:lnTo>
                    <a:pt x="1079618" y="0"/>
                  </a:lnTo>
                  <a:lnTo>
                    <a:pt x="1896814" y="0"/>
                  </a:lnTo>
                  <a:lnTo>
                    <a:pt x="1896814" y="246361"/>
                  </a:lnTo>
                  <a:lnTo>
                    <a:pt x="1896814" y="351944"/>
                  </a:lnTo>
                  <a:lnTo>
                    <a:pt x="1896814" y="422333"/>
                  </a:lnTo>
                  <a:lnTo>
                    <a:pt x="1079618" y="422333"/>
                  </a:lnTo>
                  <a:lnTo>
                    <a:pt x="0" y="988237"/>
                  </a:lnTo>
                  <a:lnTo>
                    <a:pt x="729391" y="422333"/>
                  </a:lnTo>
                  <a:lnTo>
                    <a:pt x="495906" y="422333"/>
                  </a:lnTo>
                  <a:lnTo>
                    <a:pt x="495906" y="351944"/>
                  </a:lnTo>
                  <a:lnTo>
                    <a:pt x="495906" y="246361"/>
                  </a:lnTo>
                  <a:lnTo>
                    <a:pt x="495906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59551" y="5181600"/>
              <a:ext cx="1895855" cy="6065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61330" y="5181960"/>
              <a:ext cx="1894205" cy="605155"/>
            </a:xfrm>
            <a:custGeom>
              <a:avLst/>
              <a:gdLst/>
              <a:ahLst/>
              <a:cxnLst/>
              <a:rect l="l" t="t" r="r" b="b"/>
              <a:pathLst>
                <a:path w="1894204" h="605154">
                  <a:moveTo>
                    <a:pt x="1894037" y="133905"/>
                  </a:moveTo>
                  <a:lnTo>
                    <a:pt x="1690659" y="0"/>
                  </a:lnTo>
                  <a:lnTo>
                    <a:pt x="1708027" y="84320"/>
                  </a:lnTo>
                  <a:lnTo>
                    <a:pt x="0" y="436135"/>
                  </a:lnTo>
                  <a:lnTo>
                    <a:pt x="34736" y="604776"/>
                  </a:lnTo>
                  <a:lnTo>
                    <a:pt x="1742764" y="252962"/>
                  </a:lnTo>
                  <a:lnTo>
                    <a:pt x="1760132" y="337283"/>
                  </a:lnTo>
                  <a:lnTo>
                    <a:pt x="1894037" y="133905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428834" y="4254500"/>
            <a:ext cx="848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shmaddr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88607" y="1566320"/>
            <a:ext cx="5429250" cy="3658870"/>
            <a:chOff x="1888607" y="1566320"/>
            <a:chExt cx="5429250" cy="3658870"/>
          </a:xfrm>
        </p:grpSpPr>
        <p:sp>
          <p:nvSpPr>
            <p:cNvPr id="48" name="object 48"/>
            <p:cNvSpPr/>
            <p:nvPr/>
          </p:nvSpPr>
          <p:spPr>
            <a:xfrm>
              <a:off x="1891783" y="1569496"/>
              <a:ext cx="2093362" cy="36523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91782" y="1569496"/>
              <a:ext cx="2093595" cy="3652520"/>
            </a:xfrm>
            <a:custGeom>
              <a:avLst/>
              <a:gdLst/>
              <a:ahLst/>
              <a:cxnLst/>
              <a:rect l="l" t="t" r="r" b="b"/>
              <a:pathLst>
                <a:path w="2093595" h="3652520">
                  <a:moveTo>
                    <a:pt x="0" y="0"/>
                  </a:moveTo>
                  <a:lnTo>
                    <a:pt x="1030752" y="0"/>
                  </a:lnTo>
                  <a:lnTo>
                    <a:pt x="1078471" y="1170"/>
                  </a:lnTo>
                  <a:lnTo>
                    <a:pt x="1125584" y="4643"/>
                  </a:lnTo>
                  <a:lnTo>
                    <a:pt x="1172037" y="10366"/>
                  </a:lnTo>
                  <a:lnTo>
                    <a:pt x="1217775" y="18283"/>
                  </a:lnTo>
                  <a:lnTo>
                    <a:pt x="1262743" y="28339"/>
                  </a:lnTo>
                  <a:lnTo>
                    <a:pt x="1306886" y="40480"/>
                  </a:lnTo>
                  <a:lnTo>
                    <a:pt x="1350150" y="54650"/>
                  </a:lnTo>
                  <a:lnTo>
                    <a:pt x="1392479" y="70796"/>
                  </a:lnTo>
                  <a:lnTo>
                    <a:pt x="1433819" y="88862"/>
                  </a:lnTo>
                  <a:lnTo>
                    <a:pt x="1474116" y="108793"/>
                  </a:lnTo>
                  <a:lnTo>
                    <a:pt x="1513314" y="130535"/>
                  </a:lnTo>
                  <a:lnTo>
                    <a:pt x="1551358" y="154033"/>
                  </a:lnTo>
                  <a:lnTo>
                    <a:pt x="1588195" y="179232"/>
                  </a:lnTo>
                  <a:lnTo>
                    <a:pt x="1623768" y="206077"/>
                  </a:lnTo>
                  <a:lnTo>
                    <a:pt x="1658024" y="234514"/>
                  </a:lnTo>
                  <a:lnTo>
                    <a:pt x="1690907" y="264488"/>
                  </a:lnTo>
                  <a:lnTo>
                    <a:pt x="1722363" y="295944"/>
                  </a:lnTo>
                  <a:lnTo>
                    <a:pt x="1752337" y="328827"/>
                  </a:lnTo>
                  <a:lnTo>
                    <a:pt x="1780774" y="363083"/>
                  </a:lnTo>
                  <a:lnTo>
                    <a:pt x="1807619" y="398656"/>
                  </a:lnTo>
                  <a:lnTo>
                    <a:pt x="1832818" y="435492"/>
                  </a:lnTo>
                  <a:lnTo>
                    <a:pt x="1856316" y="473537"/>
                  </a:lnTo>
                  <a:lnTo>
                    <a:pt x="1878058" y="512735"/>
                  </a:lnTo>
                  <a:lnTo>
                    <a:pt x="1897989" y="553031"/>
                  </a:lnTo>
                  <a:lnTo>
                    <a:pt x="1916055" y="594371"/>
                  </a:lnTo>
                  <a:lnTo>
                    <a:pt x="1932201" y="636701"/>
                  </a:lnTo>
                  <a:lnTo>
                    <a:pt x="1946371" y="679964"/>
                  </a:lnTo>
                  <a:lnTo>
                    <a:pt x="1958512" y="724107"/>
                  </a:lnTo>
                  <a:lnTo>
                    <a:pt x="1968568" y="769075"/>
                  </a:lnTo>
                  <a:lnTo>
                    <a:pt x="1976485" y="814813"/>
                  </a:lnTo>
                  <a:lnTo>
                    <a:pt x="1982208" y="861266"/>
                  </a:lnTo>
                  <a:lnTo>
                    <a:pt x="1985682" y="908379"/>
                  </a:lnTo>
                  <a:lnTo>
                    <a:pt x="1986852" y="956098"/>
                  </a:lnTo>
                  <a:lnTo>
                    <a:pt x="1986852" y="3446372"/>
                  </a:lnTo>
                  <a:lnTo>
                    <a:pt x="2093363" y="3446372"/>
                  </a:lnTo>
                  <a:lnTo>
                    <a:pt x="1931148" y="3652339"/>
                  </a:lnTo>
                  <a:lnTo>
                    <a:pt x="1768934" y="3446372"/>
                  </a:lnTo>
                  <a:lnTo>
                    <a:pt x="1875444" y="3446372"/>
                  </a:lnTo>
                  <a:lnTo>
                    <a:pt x="1875444" y="956098"/>
                  </a:lnTo>
                  <a:lnTo>
                    <a:pt x="1874107" y="908166"/>
                  </a:lnTo>
                  <a:lnTo>
                    <a:pt x="1870143" y="860934"/>
                  </a:lnTo>
                  <a:lnTo>
                    <a:pt x="1863624" y="814476"/>
                  </a:lnTo>
                  <a:lnTo>
                    <a:pt x="1854620" y="768862"/>
                  </a:lnTo>
                  <a:lnTo>
                    <a:pt x="1843204" y="724163"/>
                  </a:lnTo>
                  <a:lnTo>
                    <a:pt x="1829446" y="680450"/>
                  </a:lnTo>
                  <a:lnTo>
                    <a:pt x="1813418" y="637796"/>
                  </a:lnTo>
                  <a:lnTo>
                    <a:pt x="1795190" y="596271"/>
                  </a:lnTo>
                  <a:lnTo>
                    <a:pt x="1774836" y="555947"/>
                  </a:lnTo>
                  <a:lnTo>
                    <a:pt x="1752424" y="516895"/>
                  </a:lnTo>
                  <a:lnTo>
                    <a:pt x="1728028" y="479186"/>
                  </a:lnTo>
                  <a:lnTo>
                    <a:pt x="1701719" y="442891"/>
                  </a:lnTo>
                  <a:lnTo>
                    <a:pt x="1673566" y="408082"/>
                  </a:lnTo>
                  <a:lnTo>
                    <a:pt x="1643643" y="374831"/>
                  </a:lnTo>
                  <a:lnTo>
                    <a:pt x="1612020" y="343208"/>
                  </a:lnTo>
                  <a:lnTo>
                    <a:pt x="1578768" y="313285"/>
                  </a:lnTo>
                  <a:lnTo>
                    <a:pt x="1543960" y="285132"/>
                  </a:lnTo>
                  <a:lnTo>
                    <a:pt x="1507665" y="258823"/>
                  </a:lnTo>
                  <a:lnTo>
                    <a:pt x="1469956" y="234427"/>
                  </a:lnTo>
                  <a:lnTo>
                    <a:pt x="1430903" y="212015"/>
                  </a:lnTo>
                  <a:lnTo>
                    <a:pt x="1390579" y="191661"/>
                  </a:lnTo>
                  <a:lnTo>
                    <a:pt x="1349054" y="173434"/>
                  </a:lnTo>
                  <a:lnTo>
                    <a:pt x="1306400" y="157405"/>
                  </a:lnTo>
                  <a:lnTo>
                    <a:pt x="1262688" y="143647"/>
                  </a:lnTo>
                  <a:lnTo>
                    <a:pt x="1217989" y="132231"/>
                  </a:lnTo>
                  <a:lnTo>
                    <a:pt x="1172374" y="123227"/>
                  </a:lnTo>
                  <a:lnTo>
                    <a:pt x="1125916" y="116708"/>
                  </a:lnTo>
                  <a:lnTo>
                    <a:pt x="1078684" y="112744"/>
                  </a:lnTo>
                  <a:lnTo>
                    <a:pt x="1030752" y="111407"/>
                  </a:lnTo>
                  <a:lnTo>
                    <a:pt x="0" y="111407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14518" y="1569494"/>
              <a:ext cx="2099976" cy="36523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14518" y="1569495"/>
              <a:ext cx="2100580" cy="3652520"/>
            </a:xfrm>
            <a:custGeom>
              <a:avLst/>
              <a:gdLst/>
              <a:ahLst/>
              <a:cxnLst/>
              <a:rect l="l" t="t" r="r" b="b"/>
              <a:pathLst>
                <a:path w="2100579" h="3652520">
                  <a:moveTo>
                    <a:pt x="0" y="3652339"/>
                  </a:moveTo>
                  <a:lnTo>
                    <a:pt x="0" y="1074452"/>
                  </a:lnTo>
                  <a:lnTo>
                    <a:pt x="1173" y="1026582"/>
                  </a:lnTo>
                  <a:lnTo>
                    <a:pt x="4658" y="979319"/>
                  </a:lnTo>
                  <a:lnTo>
                    <a:pt x="10399" y="932720"/>
                  </a:lnTo>
                  <a:lnTo>
                    <a:pt x="18341" y="886837"/>
                  </a:lnTo>
                  <a:lnTo>
                    <a:pt x="28429" y="841727"/>
                  </a:lnTo>
                  <a:lnTo>
                    <a:pt x="40608" y="797444"/>
                  </a:lnTo>
                  <a:lnTo>
                    <a:pt x="54823" y="754044"/>
                  </a:lnTo>
                  <a:lnTo>
                    <a:pt x="71020" y="711581"/>
                  </a:lnTo>
                  <a:lnTo>
                    <a:pt x="89143" y="670110"/>
                  </a:lnTo>
                  <a:lnTo>
                    <a:pt x="109137" y="629686"/>
                  </a:lnTo>
                  <a:lnTo>
                    <a:pt x="130948" y="590364"/>
                  </a:lnTo>
                  <a:lnTo>
                    <a:pt x="154520" y="552200"/>
                  </a:lnTo>
                  <a:lnTo>
                    <a:pt x="179799" y="515247"/>
                  </a:lnTo>
                  <a:lnTo>
                    <a:pt x="206729" y="479561"/>
                  </a:lnTo>
                  <a:lnTo>
                    <a:pt x="235256" y="445197"/>
                  </a:lnTo>
                  <a:lnTo>
                    <a:pt x="265325" y="412210"/>
                  </a:lnTo>
                  <a:lnTo>
                    <a:pt x="296880" y="380655"/>
                  </a:lnTo>
                  <a:lnTo>
                    <a:pt x="329867" y="350586"/>
                  </a:lnTo>
                  <a:lnTo>
                    <a:pt x="364231" y="322059"/>
                  </a:lnTo>
                  <a:lnTo>
                    <a:pt x="399917" y="295129"/>
                  </a:lnTo>
                  <a:lnTo>
                    <a:pt x="436870" y="269850"/>
                  </a:lnTo>
                  <a:lnTo>
                    <a:pt x="475035" y="246278"/>
                  </a:lnTo>
                  <a:lnTo>
                    <a:pt x="514356" y="224467"/>
                  </a:lnTo>
                  <a:lnTo>
                    <a:pt x="554780" y="204473"/>
                  </a:lnTo>
                  <a:lnTo>
                    <a:pt x="596251" y="186350"/>
                  </a:lnTo>
                  <a:lnTo>
                    <a:pt x="638715" y="170153"/>
                  </a:lnTo>
                  <a:lnTo>
                    <a:pt x="682115" y="155938"/>
                  </a:lnTo>
                  <a:lnTo>
                    <a:pt x="726398" y="143759"/>
                  </a:lnTo>
                  <a:lnTo>
                    <a:pt x="771508" y="133671"/>
                  </a:lnTo>
                  <a:lnTo>
                    <a:pt x="817390" y="125729"/>
                  </a:lnTo>
                  <a:lnTo>
                    <a:pt x="863990" y="119988"/>
                  </a:lnTo>
                  <a:lnTo>
                    <a:pt x="911252" y="116503"/>
                  </a:lnTo>
                  <a:lnTo>
                    <a:pt x="959122" y="115329"/>
                  </a:lnTo>
                  <a:lnTo>
                    <a:pt x="1917299" y="115329"/>
                  </a:lnTo>
                  <a:lnTo>
                    <a:pt x="1917299" y="0"/>
                  </a:lnTo>
                  <a:lnTo>
                    <a:pt x="2099976" y="175095"/>
                  </a:lnTo>
                  <a:lnTo>
                    <a:pt x="1917299" y="350191"/>
                  </a:lnTo>
                  <a:lnTo>
                    <a:pt x="1917299" y="234861"/>
                  </a:lnTo>
                  <a:lnTo>
                    <a:pt x="959122" y="234861"/>
                  </a:lnTo>
                  <a:lnTo>
                    <a:pt x="911479" y="236190"/>
                  </a:lnTo>
                  <a:lnTo>
                    <a:pt x="864533" y="240130"/>
                  </a:lnTo>
                  <a:lnTo>
                    <a:pt x="818355" y="246610"/>
                  </a:lnTo>
                  <a:lnTo>
                    <a:pt x="773016" y="255560"/>
                  </a:lnTo>
                  <a:lnTo>
                    <a:pt x="728587" y="266907"/>
                  </a:lnTo>
                  <a:lnTo>
                    <a:pt x="685139" y="280582"/>
                  </a:lnTo>
                  <a:lnTo>
                    <a:pt x="642742" y="296513"/>
                  </a:lnTo>
                  <a:lnTo>
                    <a:pt x="601468" y="314630"/>
                  </a:lnTo>
                  <a:lnTo>
                    <a:pt x="561387" y="334862"/>
                  </a:lnTo>
                  <a:lnTo>
                    <a:pt x="522571" y="357138"/>
                  </a:lnTo>
                  <a:lnTo>
                    <a:pt x="485089" y="381387"/>
                  </a:lnTo>
                  <a:lnTo>
                    <a:pt x="449014" y="407538"/>
                  </a:lnTo>
                  <a:lnTo>
                    <a:pt x="414415" y="435520"/>
                  </a:lnTo>
                  <a:lnTo>
                    <a:pt x="381365" y="465262"/>
                  </a:lnTo>
                  <a:lnTo>
                    <a:pt x="349933" y="496694"/>
                  </a:lnTo>
                  <a:lnTo>
                    <a:pt x="320190" y="529745"/>
                  </a:lnTo>
                  <a:lnTo>
                    <a:pt x="292208" y="564344"/>
                  </a:lnTo>
                  <a:lnTo>
                    <a:pt x="266057" y="600419"/>
                  </a:lnTo>
                  <a:lnTo>
                    <a:pt x="241808" y="637900"/>
                  </a:lnTo>
                  <a:lnTo>
                    <a:pt x="219532" y="676717"/>
                  </a:lnTo>
                  <a:lnTo>
                    <a:pt x="199301" y="716798"/>
                  </a:lnTo>
                  <a:lnTo>
                    <a:pt x="181183" y="758072"/>
                  </a:lnTo>
                  <a:lnTo>
                    <a:pt x="165252" y="800468"/>
                  </a:lnTo>
                  <a:lnTo>
                    <a:pt x="151577" y="843917"/>
                  </a:lnTo>
                  <a:lnTo>
                    <a:pt x="140230" y="888346"/>
                  </a:lnTo>
                  <a:lnTo>
                    <a:pt x="131281" y="933684"/>
                  </a:lnTo>
                  <a:lnTo>
                    <a:pt x="124800" y="979862"/>
                  </a:lnTo>
                  <a:lnTo>
                    <a:pt x="120860" y="1026808"/>
                  </a:lnTo>
                  <a:lnTo>
                    <a:pt x="119531" y="1074452"/>
                  </a:lnTo>
                  <a:lnTo>
                    <a:pt x="119531" y="3652339"/>
                  </a:lnTo>
                  <a:lnTo>
                    <a:pt x="0" y="3652339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373853" y="1243076"/>
            <a:ext cx="54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69992" y="1349755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267215" y="4976876"/>
            <a:ext cx="1038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Key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5678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696911" y="4979923"/>
            <a:ext cx="1038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Key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5678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549205" y="4202083"/>
            <a:ext cx="1953895" cy="1008380"/>
            <a:chOff x="5549205" y="4202083"/>
            <a:chExt cx="1953895" cy="1008380"/>
          </a:xfrm>
        </p:grpSpPr>
        <p:sp>
          <p:nvSpPr>
            <p:cNvPr id="57" name="object 57"/>
            <p:cNvSpPr/>
            <p:nvPr/>
          </p:nvSpPr>
          <p:spPr>
            <a:xfrm>
              <a:off x="5550408" y="4203192"/>
              <a:ext cx="1950719" cy="10058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552380" y="4205258"/>
              <a:ext cx="1947545" cy="1002030"/>
            </a:xfrm>
            <a:custGeom>
              <a:avLst/>
              <a:gdLst/>
              <a:ahLst/>
              <a:cxnLst/>
              <a:rect l="l" t="t" r="r" b="b"/>
              <a:pathLst>
                <a:path w="1947545" h="1002029">
                  <a:moveTo>
                    <a:pt x="0" y="0"/>
                  </a:moveTo>
                  <a:lnTo>
                    <a:pt x="817196" y="0"/>
                  </a:lnTo>
                  <a:lnTo>
                    <a:pt x="1167423" y="0"/>
                  </a:lnTo>
                  <a:lnTo>
                    <a:pt x="1400908" y="0"/>
                  </a:lnTo>
                  <a:lnTo>
                    <a:pt x="1400908" y="246361"/>
                  </a:lnTo>
                  <a:lnTo>
                    <a:pt x="1400908" y="351944"/>
                  </a:lnTo>
                  <a:lnTo>
                    <a:pt x="1400908" y="422333"/>
                  </a:lnTo>
                  <a:lnTo>
                    <a:pt x="1167423" y="422333"/>
                  </a:lnTo>
                  <a:lnTo>
                    <a:pt x="1947038" y="1001888"/>
                  </a:lnTo>
                  <a:lnTo>
                    <a:pt x="817196" y="422333"/>
                  </a:lnTo>
                  <a:lnTo>
                    <a:pt x="0" y="422333"/>
                  </a:lnTo>
                  <a:lnTo>
                    <a:pt x="0" y="351944"/>
                  </a:lnTo>
                  <a:lnTo>
                    <a:pt x="0" y="246361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828970" y="4254500"/>
            <a:ext cx="848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shmaddr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054061" y="4087781"/>
            <a:ext cx="1036319" cy="657860"/>
            <a:chOff x="4054061" y="4087781"/>
            <a:chExt cx="1036319" cy="657860"/>
          </a:xfrm>
        </p:grpSpPr>
        <p:sp>
          <p:nvSpPr>
            <p:cNvPr id="61" name="object 61"/>
            <p:cNvSpPr/>
            <p:nvPr/>
          </p:nvSpPr>
          <p:spPr>
            <a:xfrm>
              <a:off x="4056888" y="4090415"/>
              <a:ext cx="1030224" cy="6522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057236" y="4090956"/>
              <a:ext cx="1029969" cy="651510"/>
            </a:xfrm>
            <a:custGeom>
              <a:avLst/>
              <a:gdLst/>
              <a:ahLst/>
              <a:cxnLst/>
              <a:rect l="l" t="t" r="r" b="b"/>
              <a:pathLst>
                <a:path w="1029970" h="651510">
                  <a:moveTo>
                    <a:pt x="0" y="134091"/>
                  </a:moveTo>
                  <a:lnTo>
                    <a:pt x="502955" y="134091"/>
                  </a:lnTo>
                  <a:lnTo>
                    <a:pt x="551760" y="0"/>
                  </a:lnTo>
                  <a:lnTo>
                    <a:pt x="695626" y="52362"/>
                  </a:lnTo>
                  <a:lnTo>
                    <a:pt x="665880" y="134091"/>
                  </a:lnTo>
                  <a:lnTo>
                    <a:pt x="1029526" y="134091"/>
                  </a:lnTo>
                  <a:lnTo>
                    <a:pt x="1029526" y="287191"/>
                  </a:lnTo>
                  <a:lnTo>
                    <a:pt x="610156" y="287191"/>
                  </a:lnTo>
                  <a:lnTo>
                    <a:pt x="582294" y="363741"/>
                  </a:lnTo>
                  <a:lnTo>
                    <a:pt x="1029526" y="363741"/>
                  </a:lnTo>
                  <a:lnTo>
                    <a:pt x="1029526" y="516841"/>
                  </a:lnTo>
                  <a:lnTo>
                    <a:pt x="526570" y="516841"/>
                  </a:lnTo>
                  <a:lnTo>
                    <a:pt x="477765" y="650933"/>
                  </a:lnTo>
                  <a:lnTo>
                    <a:pt x="333899" y="598570"/>
                  </a:lnTo>
                  <a:lnTo>
                    <a:pt x="363646" y="516841"/>
                  </a:lnTo>
                  <a:lnTo>
                    <a:pt x="0" y="516841"/>
                  </a:lnTo>
                  <a:lnTo>
                    <a:pt x="0" y="363741"/>
                  </a:lnTo>
                  <a:lnTo>
                    <a:pt x="419370" y="363741"/>
                  </a:lnTo>
                  <a:lnTo>
                    <a:pt x="447231" y="287191"/>
                  </a:lnTo>
                  <a:lnTo>
                    <a:pt x="0" y="287191"/>
                  </a:lnTo>
                  <a:lnTo>
                    <a:pt x="0" y="134091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65" name="object 4">
            <a:extLst>
              <a:ext uri="{FF2B5EF4-FFF2-40B4-BE49-F238E27FC236}">
                <a16:creationId xmlns:a16="http://schemas.microsoft.com/office/drawing/2014/main" id="{B07E9D16-5F07-44B6-B4E0-BA1D88FDF311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4465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2953" y="2131567"/>
            <a:ext cx="7098092" cy="666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l">
              <a:lnSpc>
                <a:spcPts val="5145"/>
              </a:lnSpc>
              <a:spcBef>
                <a:spcPts val="100"/>
              </a:spcBef>
            </a:pPr>
            <a:r>
              <a:rPr spc="-45" dirty="0"/>
              <a:t>Week</a:t>
            </a:r>
            <a:r>
              <a:rPr spc="-15" dirty="0"/>
              <a:t> </a:t>
            </a: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52790" y="6444488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C2EF6-E9CF-4645-8A4D-1E3E83139CF0}"/>
              </a:ext>
            </a:extLst>
          </p:cNvPr>
          <p:cNvSpPr txBox="1"/>
          <p:nvPr/>
        </p:nvSpPr>
        <p:spPr>
          <a:xfrm>
            <a:off x="990600" y="3124200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spc="-30" dirty="0"/>
              <a:t>&gt; fork()</a:t>
            </a:r>
          </a:p>
          <a:p>
            <a:r>
              <a:rPr lang="en-IN" sz="1800" spc="-30" dirty="0"/>
              <a:t>&gt; Inter-Process </a:t>
            </a:r>
            <a:r>
              <a:rPr lang="en-IN" sz="1800" spc="-10" dirty="0"/>
              <a:t>Communication</a:t>
            </a:r>
            <a:r>
              <a:rPr lang="en-IN" sz="1800" spc="-20" dirty="0"/>
              <a:t> </a:t>
            </a:r>
            <a:r>
              <a:rPr lang="en-IN" sz="1800" spc="-5" dirty="0"/>
              <a:t>(IPC)</a:t>
            </a:r>
          </a:p>
          <a:p>
            <a:r>
              <a:rPr lang="en-IN" b="1" dirty="0"/>
              <a:t>&gt; PA2 questions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B999D8A-21EC-4019-9BDB-42A6EBFD119D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5281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17170"/>
            <a:ext cx="3465195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20" dirty="0"/>
              <a:t>Week </a:t>
            </a:r>
            <a:r>
              <a:rPr sz="3500" spc="50" dirty="0"/>
              <a:t>5 </a:t>
            </a:r>
            <a:r>
              <a:rPr sz="3500" spc="45" dirty="0"/>
              <a:t>–</a:t>
            </a:r>
            <a:r>
              <a:rPr sz="3500" spc="-85" dirty="0"/>
              <a:t> </a:t>
            </a:r>
            <a:r>
              <a:rPr sz="3500" spc="35" dirty="0"/>
              <a:t>Checklist</a:t>
            </a:r>
            <a:endParaRPr sz="3500"/>
          </a:p>
        </p:txBody>
      </p:sp>
      <p:sp>
        <p:nvSpPr>
          <p:cNvPr id="5" name="object 5"/>
          <p:cNvSpPr txBox="1"/>
          <p:nvPr/>
        </p:nvSpPr>
        <p:spPr>
          <a:xfrm>
            <a:off x="8295640" y="6449957"/>
            <a:ext cx="13970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241044"/>
            <a:ext cx="5083810" cy="2871299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10845" indent="-398780">
              <a:lnSpc>
                <a:spcPct val="100000"/>
              </a:lnSpc>
              <a:spcBef>
                <a:spcPts val="530"/>
              </a:spcBef>
              <a:buFont typeface="Wingdings"/>
              <a:buChar char=""/>
              <a:tabLst>
                <a:tab pos="411480" algn="l"/>
              </a:tabLst>
            </a:pPr>
            <a:r>
              <a:rPr lang="en-IN" sz="2800" dirty="0">
                <a:latin typeface="Calibri"/>
                <a:cs typeface="Calibri"/>
              </a:rPr>
              <a:t>Complete this week’s quiz</a:t>
            </a:r>
          </a:p>
          <a:p>
            <a:pPr marL="410845" indent="-398780">
              <a:lnSpc>
                <a:spcPct val="100000"/>
              </a:lnSpc>
              <a:spcBef>
                <a:spcPts val="530"/>
              </a:spcBef>
              <a:buFont typeface="Wingdings"/>
              <a:buChar char=""/>
              <a:tabLst>
                <a:tab pos="411480" algn="l"/>
              </a:tabLst>
            </a:pPr>
            <a:r>
              <a:rPr lang="en-IN" sz="2800" dirty="0">
                <a:latin typeface="Calibri"/>
                <a:cs typeface="Calibri"/>
              </a:rPr>
              <a:t>Work on PA2</a:t>
            </a:r>
          </a:p>
          <a:p>
            <a:pPr marL="410845" indent="-398780">
              <a:lnSpc>
                <a:spcPct val="100000"/>
              </a:lnSpc>
              <a:spcBef>
                <a:spcPts val="430"/>
              </a:spcBef>
              <a:buFont typeface="Wingdings"/>
              <a:buChar char=""/>
              <a:tabLst>
                <a:tab pos="411480" algn="l"/>
              </a:tabLst>
            </a:pPr>
            <a:r>
              <a:rPr lang="en-IN" sz="2800" spc="-5" dirty="0">
                <a:latin typeface="Calibri"/>
                <a:cs typeface="Calibri"/>
              </a:rPr>
              <a:t>Practice fork() questions </a:t>
            </a:r>
            <a:r>
              <a:rPr lang="en-IN" sz="2800" spc="-5" dirty="0">
                <a:latin typeface="Calibri"/>
                <a:cs typeface="Calibri"/>
                <a:hlinkClick r:id="rId2"/>
              </a:rPr>
              <a:t>here</a:t>
            </a:r>
            <a:endParaRPr lang="en-IN" sz="2800" spc="-5" dirty="0">
              <a:latin typeface="Calibri"/>
              <a:cs typeface="Calibri"/>
            </a:endParaRPr>
          </a:p>
          <a:p>
            <a:pPr marL="410845" indent="-398780">
              <a:lnSpc>
                <a:spcPct val="100000"/>
              </a:lnSpc>
              <a:spcBef>
                <a:spcPts val="430"/>
              </a:spcBef>
              <a:buFont typeface="Wingdings"/>
              <a:buChar char=""/>
              <a:tabLst>
                <a:tab pos="411480" algn="l"/>
              </a:tabLst>
            </a:pPr>
            <a:r>
              <a:rPr lang="en-IN" sz="2800" spc="-5" dirty="0">
                <a:latin typeface="Calibri"/>
                <a:cs typeface="Calibri"/>
              </a:rPr>
              <a:t>Go through the shared memory and pipe examples</a:t>
            </a:r>
          </a:p>
          <a:p>
            <a:pPr marL="410845" indent="-398780">
              <a:lnSpc>
                <a:spcPct val="100000"/>
              </a:lnSpc>
              <a:spcBef>
                <a:spcPts val="430"/>
              </a:spcBef>
              <a:buFont typeface="Wingdings"/>
              <a:buChar char=""/>
              <a:tabLst>
                <a:tab pos="411480" algn="l"/>
              </a:tabLst>
            </a:pPr>
            <a:r>
              <a:rPr lang="en-IN" sz="2800" spc="-5" dirty="0">
                <a:latin typeface="Calibri"/>
                <a:cs typeface="Calibri"/>
              </a:rPr>
              <a:t>Have a great weekend!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6146" name="Picture 2" descr="Its Friday Lol GIF by SLOTHILDA">
            <a:extLst>
              <a:ext uri="{FF2B5EF4-FFF2-40B4-BE49-F238E27FC236}">
                <a16:creationId xmlns:a16="http://schemas.microsoft.com/office/drawing/2014/main" id="{7493AEE5-2A1C-4C8F-B3D3-4245A23BAA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340" y="30480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E3634FB5-62FC-4B48-A086-5F6BFE7D77F2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0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D9D28-FBE8-4DC0-BFF9-8A8008FA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14600"/>
            <a:ext cx="3229426" cy="2314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E6CA6-8CE9-415C-A45E-EBB151A7E9C3}"/>
              </a:ext>
            </a:extLst>
          </p:cNvPr>
          <p:cNvSpPr txBox="1"/>
          <p:nvPr/>
        </p:nvSpPr>
        <p:spPr>
          <a:xfrm>
            <a:off x="533400" y="381000"/>
            <a:ext cx="807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Fork - </a:t>
            </a:r>
            <a:r>
              <a:rPr lang="en-IN" sz="30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69-E124-4B93-A64E-346595C9233A}"/>
              </a:ext>
            </a:extLst>
          </p:cNvPr>
          <p:cNvSpPr txBox="1"/>
          <p:nvPr/>
        </p:nvSpPr>
        <p:spPr>
          <a:xfrm>
            <a:off x="319313" y="167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How many times is </a:t>
            </a:r>
            <a:r>
              <a:rPr lang="en-IN" b="1" u="sng" dirty="0"/>
              <a:t>Hello world!</a:t>
            </a:r>
            <a:r>
              <a:rPr lang="en-IN" dirty="0"/>
              <a:t> printed?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F66-14AD-4090-9B8D-129C3F0F7BCC}"/>
              </a:ext>
            </a:extLst>
          </p:cNvPr>
          <p:cNvSpPr/>
          <p:nvPr/>
        </p:nvSpPr>
        <p:spPr>
          <a:xfrm>
            <a:off x="2033813" y="1365766"/>
            <a:ext cx="4648200" cy="914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F151F-3A5D-4AE1-84AB-208D32568F53}"/>
              </a:ext>
            </a:extLst>
          </p:cNvPr>
          <p:cNvSpPr txBox="1"/>
          <p:nvPr/>
        </p:nvSpPr>
        <p:spPr>
          <a:xfrm>
            <a:off x="6629400" y="3168961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Twice! You’re a beast. Keep going!</a:t>
            </a:r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1C587-E95A-4B28-AFFC-CED47A7386D9}"/>
              </a:ext>
            </a:extLst>
          </p:cNvPr>
          <p:cNvSpPr/>
          <p:nvPr/>
        </p:nvSpPr>
        <p:spPr>
          <a:xfrm>
            <a:off x="6477000" y="3168960"/>
            <a:ext cx="2286000" cy="7172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beauty and the beast eating GIF">
            <a:extLst>
              <a:ext uri="{FF2B5EF4-FFF2-40B4-BE49-F238E27FC236}">
                <a16:creationId xmlns:a16="http://schemas.microsoft.com/office/drawing/2014/main" id="{707BB2E6-092A-4017-AA5D-8452A63A00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496" y="4092291"/>
            <a:ext cx="2253763" cy="162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9965973B-D2FE-454C-A6C1-3DF46A8BC2C9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25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BE6CA6-8CE9-415C-A45E-EBB151A7E9C3}"/>
              </a:ext>
            </a:extLst>
          </p:cNvPr>
          <p:cNvSpPr txBox="1"/>
          <p:nvPr/>
        </p:nvSpPr>
        <p:spPr>
          <a:xfrm>
            <a:off x="533400" y="381000"/>
            <a:ext cx="807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Fork - </a:t>
            </a:r>
            <a:r>
              <a:rPr lang="en-IN" sz="3000" dirty="0">
                <a:solidFill>
                  <a:srgbClr val="FFC000"/>
                </a:solidFill>
              </a:rPr>
              <a:t>Medium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69-E124-4B93-A64E-346595C9233A}"/>
              </a:ext>
            </a:extLst>
          </p:cNvPr>
          <p:cNvSpPr txBox="1"/>
          <p:nvPr/>
        </p:nvSpPr>
        <p:spPr>
          <a:xfrm>
            <a:off x="319313" y="167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How many times is </a:t>
            </a:r>
            <a:r>
              <a:rPr lang="en-IN" b="1" u="sng" dirty="0"/>
              <a:t>hello</a:t>
            </a:r>
            <a:r>
              <a:rPr lang="en-IN" dirty="0"/>
              <a:t> printed?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F66-14AD-4090-9B8D-129C3F0F7BCC}"/>
              </a:ext>
            </a:extLst>
          </p:cNvPr>
          <p:cNvSpPr/>
          <p:nvPr/>
        </p:nvSpPr>
        <p:spPr>
          <a:xfrm>
            <a:off x="2167117" y="1403866"/>
            <a:ext cx="4648200" cy="914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F2E9F-EC8A-4BE1-A64E-EFBC733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787134"/>
            <a:ext cx="2581635" cy="2181529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D32E8263-7D9B-4029-B4F8-1C6F693CE340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517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BE6CA6-8CE9-415C-A45E-EBB151A7E9C3}"/>
              </a:ext>
            </a:extLst>
          </p:cNvPr>
          <p:cNvSpPr txBox="1"/>
          <p:nvPr/>
        </p:nvSpPr>
        <p:spPr>
          <a:xfrm>
            <a:off x="533400" y="381000"/>
            <a:ext cx="807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Fork - </a:t>
            </a:r>
            <a:r>
              <a:rPr lang="en-IN" sz="3000" dirty="0">
                <a:solidFill>
                  <a:srgbClr val="FFC000"/>
                </a:solidFill>
              </a:rPr>
              <a:t>Medium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69-E124-4B93-A64E-346595C9233A}"/>
              </a:ext>
            </a:extLst>
          </p:cNvPr>
          <p:cNvSpPr txBox="1"/>
          <p:nvPr/>
        </p:nvSpPr>
        <p:spPr>
          <a:xfrm>
            <a:off x="319313" y="167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How many times is </a:t>
            </a:r>
            <a:r>
              <a:rPr lang="en-IN" b="1" u="sng" dirty="0"/>
              <a:t>hello</a:t>
            </a:r>
            <a:r>
              <a:rPr lang="en-IN" dirty="0"/>
              <a:t> printed?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F66-14AD-4090-9B8D-129C3F0F7BCC}"/>
              </a:ext>
            </a:extLst>
          </p:cNvPr>
          <p:cNvSpPr/>
          <p:nvPr/>
        </p:nvSpPr>
        <p:spPr>
          <a:xfrm>
            <a:off x="2167117" y="1403866"/>
            <a:ext cx="4648200" cy="914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F2E9F-EC8A-4BE1-A64E-EFBC733C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787134"/>
            <a:ext cx="2581635" cy="2181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1073C4-9AE8-44D0-9B86-7A87C6B2DBD8}"/>
              </a:ext>
            </a:extLst>
          </p:cNvPr>
          <p:cNvSpPr txBox="1"/>
          <p:nvPr/>
        </p:nvSpPr>
        <p:spPr>
          <a:xfrm>
            <a:off x="6658561" y="3003202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 times! Savage!</a:t>
            </a:r>
          </a:p>
          <a:p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2D5597-9FC9-45D6-A83A-AB2BD493497A}"/>
              </a:ext>
            </a:extLst>
          </p:cNvPr>
          <p:cNvSpPr/>
          <p:nvPr/>
        </p:nvSpPr>
        <p:spPr>
          <a:xfrm>
            <a:off x="6477000" y="2895600"/>
            <a:ext cx="2286000" cy="7172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Savage Af GIF">
            <a:extLst>
              <a:ext uri="{FF2B5EF4-FFF2-40B4-BE49-F238E27FC236}">
                <a16:creationId xmlns:a16="http://schemas.microsoft.com/office/drawing/2014/main" id="{4E1687F3-630E-46F9-835A-6EB35CE15F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974218"/>
            <a:ext cx="2286000" cy="171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F099BD-E871-4597-9FC9-7F8D162BC08F}"/>
              </a:ext>
            </a:extLst>
          </p:cNvPr>
          <p:cNvSpPr txBox="1"/>
          <p:nvPr/>
        </p:nvSpPr>
        <p:spPr>
          <a:xfrm>
            <a:off x="714961" y="4081820"/>
            <a:ext cx="1952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Tip: For n fork() calls, 2</a:t>
            </a:r>
            <a:r>
              <a:rPr lang="en-IN" baseline="30000" dirty="0"/>
              <a:t>n</a:t>
            </a:r>
            <a:r>
              <a:rPr lang="en-IN" dirty="0"/>
              <a:t>-1 child processes are created.</a:t>
            </a:r>
          </a:p>
          <a:p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4D7E3-92C5-4F72-905D-79082207C536}"/>
              </a:ext>
            </a:extLst>
          </p:cNvPr>
          <p:cNvSpPr/>
          <p:nvPr/>
        </p:nvSpPr>
        <p:spPr>
          <a:xfrm>
            <a:off x="533400" y="3974218"/>
            <a:ext cx="2252353" cy="1374718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D650001-B7A0-46AE-BF5F-1F39FB1577E7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37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BE6CA6-8CE9-415C-A45E-EBB151A7E9C3}"/>
              </a:ext>
            </a:extLst>
          </p:cNvPr>
          <p:cNvSpPr txBox="1"/>
          <p:nvPr/>
        </p:nvSpPr>
        <p:spPr>
          <a:xfrm>
            <a:off x="533400" y="381000"/>
            <a:ext cx="807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Fork - </a:t>
            </a:r>
            <a:r>
              <a:rPr lang="en-IN" sz="30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69-E124-4B93-A64E-346595C9233A}"/>
              </a:ext>
            </a:extLst>
          </p:cNvPr>
          <p:cNvSpPr txBox="1"/>
          <p:nvPr/>
        </p:nvSpPr>
        <p:spPr>
          <a:xfrm>
            <a:off x="319313" y="167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What is the output?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F66-14AD-4090-9B8D-129C3F0F7BCC}"/>
              </a:ext>
            </a:extLst>
          </p:cNvPr>
          <p:cNvSpPr/>
          <p:nvPr/>
        </p:nvSpPr>
        <p:spPr>
          <a:xfrm>
            <a:off x="2167117" y="1403866"/>
            <a:ext cx="4648200" cy="914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16675-769D-4810-BE13-5FE84F50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601" y="2621297"/>
            <a:ext cx="5534797" cy="2848373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390F595C-C025-401B-BB1F-6D8593ABAE5C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762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BE6CA6-8CE9-415C-A45E-EBB151A7E9C3}"/>
              </a:ext>
            </a:extLst>
          </p:cNvPr>
          <p:cNvSpPr txBox="1"/>
          <p:nvPr/>
        </p:nvSpPr>
        <p:spPr>
          <a:xfrm>
            <a:off x="533400" y="381000"/>
            <a:ext cx="807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Fork - </a:t>
            </a:r>
            <a:r>
              <a:rPr lang="en-IN" sz="3000" dirty="0">
                <a:solidFill>
                  <a:srgbClr val="00B050"/>
                </a:solidFill>
              </a:rPr>
              <a:t>Easy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69-E124-4B93-A64E-346595C9233A}"/>
              </a:ext>
            </a:extLst>
          </p:cNvPr>
          <p:cNvSpPr txBox="1"/>
          <p:nvPr/>
        </p:nvSpPr>
        <p:spPr>
          <a:xfrm>
            <a:off x="319313" y="167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What is the output?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F66-14AD-4090-9B8D-129C3F0F7BCC}"/>
              </a:ext>
            </a:extLst>
          </p:cNvPr>
          <p:cNvSpPr/>
          <p:nvPr/>
        </p:nvSpPr>
        <p:spPr>
          <a:xfrm>
            <a:off x="2167117" y="1403866"/>
            <a:ext cx="4648200" cy="914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16675-769D-4810-BE13-5FE84F50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76777"/>
            <a:ext cx="5534797" cy="2848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61EB6A-78F9-40F6-92A1-14A9A679A982}"/>
              </a:ext>
            </a:extLst>
          </p:cNvPr>
          <p:cNvSpPr txBox="1"/>
          <p:nvPr/>
        </p:nvSpPr>
        <p:spPr>
          <a:xfrm>
            <a:off x="6642479" y="2797491"/>
            <a:ext cx="2325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Since the child and parent run concurrently, the order of output could change based on who gets to execute </a:t>
            </a:r>
            <a:r>
              <a:rPr lang="en-IN" dirty="0" err="1"/>
              <a:t>printf</a:t>
            </a:r>
            <a:r>
              <a:rPr lang="en-IN" dirty="0"/>
              <a:t>() first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C00A9D-D5FC-41F6-8364-1D238506E612}"/>
              </a:ext>
            </a:extLst>
          </p:cNvPr>
          <p:cNvSpPr/>
          <p:nvPr/>
        </p:nvSpPr>
        <p:spPr>
          <a:xfrm>
            <a:off x="6705600" y="2787134"/>
            <a:ext cx="2262523" cy="21658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E5E4094B-556B-4F18-A578-D1CE74E9F13A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979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BE6CA6-8CE9-415C-A45E-EBB151A7E9C3}"/>
              </a:ext>
            </a:extLst>
          </p:cNvPr>
          <p:cNvSpPr txBox="1"/>
          <p:nvPr/>
        </p:nvSpPr>
        <p:spPr>
          <a:xfrm>
            <a:off x="533400" y="381000"/>
            <a:ext cx="807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Fork - </a:t>
            </a:r>
            <a:r>
              <a:rPr lang="en-IN" sz="3000" dirty="0">
                <a:solidFill>
                  <a:srgbClr val="FFC000"/>
                </a:solidFill>
              </a:rPr>
              <a:t>Medium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1769-E124-4B93-A64E-346595C9233A}"/>
              </a:ext>
            </a:extLst>
          </p:cNvPr>
          <p:cNvSpPr txBox="1"/>
          <p:nvPr/>
        </p:nvSpPr>
        <p:spPr>
          <a:xfrm>
            <a:off x="319313" y="16764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What is the output?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09F66-14AD-4090-9B8D-129C3F0F7BCC}"/>
              </a:ext>
            </a:extLst>
          </p:cNvPr>
          <p:cNvSpPr/>
          <p:nvPr/>
        </p:nvSpPr>
        <p:spPr>
          <a:xfrm>
            <a:off x="2167117" y="1403866"/>
            <a:ext cx="4648200" cy="914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D52EF-5903-40BD-97DC-42D24BC9C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661" y="2803473"/>
            <a:ext cx="4563112" cy="197195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3A97EFD1-174E-471F-B43F-8F6B6FFE89FB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446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1110</Words>
  <Application>Microsoft Office PowerPoint</Application>
  <PresentationFormat>On-screen Show (4:3)</PresentationFormat>
  <Paragraphs>244</Paragraphs>
  <Slides>32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Office Theme</vt:lpstr>
      <vt:lpstr>CSCI-3753: Operating Systems  Spring 2021</vt:lpstr>
      <vt:lpstr>Week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5</vt:lpstr>
      <vt:lpstr>Visual Metaphor</vt:lpstr>
      <vt:lpstr>Visual Metaphor</vt:lpstr>
      <vt:lpstr>Inter Process Communication</vt:lpstr>
      <vt:lpstr>Message Passing</vt:lpstr>
      <vt:lpstr>Message Passing</vt:lpstr>
      <vt:lpstr>Message Passing</vt:lpstr>
      <vt:lpstr>Message Passing</vt:lpstr>
      <vt:lpstr>Message Passing (Pipes)</vt:lpstr>
      <vt:lpstr>Message Passing</vt:lpstr>
      <vt:lpstr>Linux Pipes</vt:lpstr>
      <vt:lpstr>Pipe Example (Code Demo)</vt:lpstr>
      <vt:lpstr>Shared memory</vt:lpstr>
      <vt:lpstr>Shared memory</vt:lpstr>
      <vt:lpstr>Shared Memory</vt:lpstr>
      <vt:lpstr>Shared Memory</vt:lpstr>
      <vt:lpstr>Shared Memory</vt:lpstr>
      <vt:lpstr>Shared Memory Example</vt:lpstr>
      <vt:lpstr>Week 5</vt:lpstr>
      <vt:lpstr>Week 5 – Checklist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CSCI-3753: Operating Systems  Fall 2019</dc:title>
  <dc:creator>Biljith Thadichi</dc:creator>
  <cp:lastModifiedBy>Biljith Thadichi</cp:lastModifiedBy>
  <cp:revision>1</cp:revision>
  <dcterms:created xsi:type="dcterms:W3CDTF">2020-09-24T23:33:04Z</dcterms:created>
  <dcterms:modified xsi:type="dcterms:W3CDTF">2021-02-19T20:36:59Z</dcterms:modified>
</cp:coreProperties>
</file>